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1"/>
  </p:notesMasterIdLst>
  <p:sldIdLst>
    <p:sldId id="599" r:id="rId3"/>
    <p:sldId id="259" r:id="rId4"/>
    <p:sldId id="709" r:id="rId5"/>
    <p:sldId id="725" r:id="rId6"/>
    <p:sldId id="726" r:id="rId7"/>
    <p:sldId id="716" r:id="rId8"/>
    <p:sldId id="706" r:id="rId9"/>
    <p:sldId id="677" r:id="rId10"/>
    <p:sldId id="717" r:id="rId11"/>
    <p:sldId id="718" r:id="rId12"/>
    <p:sldId id="719" r:id="rId13"/>
    <p:sldId id="720" r:id="rId14"/>
    <p:sldId id="680" r:id="rId15"/>
    <p:sldId id="721" r:id="rId16"/>
    <p:sldId id="722" r:id="rId17"/>
    <p:sldId id="723" r:id="rId18"/>
    <p:sldId id="748" r:id="rId19"/>
    <p:sldId id="749" r:id="rId20"/>
    <p:sldId id="724" r:id="rId21"/>
    <p:sldId id="682" r:id="rId22"/>
    <p:sldId id="683" r:id="rId23"/>
    <p:sldId id="684" r:id="rId24"/>
    <p:sldId id="685" r:id="rId25"/>
    <p:sldId id="691" r:id="rId26"/>
    <p:sldId id="690" r:id="rId27"/>
    <p:sldId id="727" r:id="rId28"/>
    <p:sldId id="687" r:id="rId29"/>
    <p:sldId id="736" r:id="rId30"/>
    <p:sldId id="737" r:id="rId31"/>
    <p:sldId id="738" r:id="rId32"/>
    <p:sldId id="745" r:id="rId33"/>
    <p:sldId id="739" r:id="rId34"/>
    <p:sldId id="740" r:id="rId35"/>
    <p:sldId id="741" r:id="rId36"/>
    <p:sldId id="742" r:id="rId37"/>
    <p:sldId id="743" r:id="rId38"/>
    <p:sldId id="746" r:id="rId39"/>
    <p:sldId id="74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000000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3" autoAdjust="0"/>
    <p:restoredTop sz="96327"/>
  </p:normalViewPr>
  <p:slideViewPr>
    <p:cSldViewPr snapToGrid="0" snapToObjects="1" showGuides="1">
      <p:cViewPr varScale="1">
        <p:scale>
          <a:sx n="139" d="100"/>
          <a:sy n="139" d="100"/>
        </p:scale>
        <p:origin x="168" y="44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ode-along-max-number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p_(data_structure)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F8670A-4B54-2348-8539-D1753F599EB2}"/>
              </a:ext>
            </a:extLst>
          </p:cNvPr>
          <p:cNvSpPr txBox="1"/>
          <p:nvPr/>
        </p:nvSpPr>
        <p:spPr>
          <a:xfrm>
            <a:off x="1777999" y="2438400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Setup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F7463E-E57C-D64F-8CC8-80E06905AF9D}"/>
              </a:ext>
            </a:extLst>
          </p:cNvPr>
          <p:cNvSpPr txBox="1"/>
          <p:nvPr/>
        </p:nvSpPr>
        <p:spPr>
          <a:xfrm>
            <a:off x="1777998" y="340360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Action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0B4B3-9818-2448-BCC2-B1C4EA749783}"/>
              </a:ext>
            </a:extLst>
          </p:cNvPr>
          <p:cNvSpPr txBox="1"/>
          <p:nvPr/>
        </p:nvSpPr>
        <p:spPr>
          <a:xfrm>
            <a:off x="1777998" y="4453466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Verify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0A3AE-72F8-D24A-8627-13FFCCA4BB85}"/>
              </a:ext>
            </a:extLst>
          </p:cNvPr>
          <p:cNvSpPr txBox="1"/>
          <p:nvPr/>
        </p:nvSpPr>
        <p:spPr>
          <a:xfrm>
            <a:off x="3759200" y="2506133"/>
            <a:ext cx="364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inputs,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outputs,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9F9D4-3D91-DF43-882F-2CBA473AF6CD}"/>
              </a:ext>
            </a:extLst>
          </p:cNvPr>
          <p:cNvSpPr txBox="1"/>
          <p:nvPr/>
        </p:nvSpPr>
        <p:spPr>
          <a:xfrm>
            <a:off x="3740602" y="3480544"/>
            <a:ext cx="39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tested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E9A21-0146-E84C-90A5-C70B238A5DBB}"/>
              </a:ext>
            </a:extLst>
          </p:cNvPr>
          <p:cNvSpPr txBox="1"/>
          <p:nvPr/>
        </p:nvSpPr>
        <p:spPr>
          <a:xfrm>
            <a:off x="3740602" y="4530410"/>
            <a:ext cx="461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grammer at work sketch for your design Vector Image">
            <a:extLst>
              <a:ext uri="{FF2B5EF4-FFF2-40B4-BE49-F238E27FC236}">
                <a16:creationId xmlns:a16="http://schemas.microsoft.com/office/drawing/2014/main" id="{28885410-FF08-C74D-91F1-58015B7A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1543-07CE-624A-9D01-1B892A9F27F5}"/>
              </a:ext>
            </a:extLst>
          </p:cNvPr>
          <p:cNvSpPr txBox="1"/>
          <p:nvPr/>
        </p:nvSpPr>
        <p:spPr>
          <a:xfrm>
            <a:off x="3479800" y="4216400"/>
            <a:ext cx="26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0D526-A235-FB49-810E-D2B3876E4584}"/>
              </a:ext>
            </a:extLst>
          </p:cNvPr>
          <p:cNvSpPr txBox="1"/>
          <p:nvPr/>
        </p:nvSpPr>
        <p:spPr>
          <a:xfrm>
            <a:off x="2877424" y="4960230"/>
            <a:ext cx="4083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Get starter code from here:</a:t>
            </a:r>
          </a:p>
          <a:p>
            <a:r>
              <a:rPr lang="en-US" sz="1400" dirty="0">
                <a:hlinkClick r:id="rId3"/>
              </a:rPr>
              <a:t>https://github.com/pdgetrf/code-along-max-number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0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B87D8-B7C7-1D4B-86B6-7F269C8A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0" y="694267"/>
            <a:ext cx="3972034" cy="5024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18571-4095-064F-8294-0D025C07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66" y="4732865"/>
            <a:ext cx="4572000" cy="1831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DAA27-C622-1B46-8150-F2219979A7DD}"/>
              </a:ext>
            </a:extLst>
          </p:cNvPr>
          <p:cNvSpPr txBox="1"/>
          <p:nvPr/>
        </p:nvSpPr>
        <p:spPr>
          <a:xfrm>
            <a:off x="7200526" y="4106334"/>
            <a:ext cx="17741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Test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Failing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5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5364C10-B7FB-194E-97A8-3A2D7FF4FFCE}"/>
              </a:ext>
            </a:extLst>
          </p:cNvPr>
          <p:cNvSpPr txBox="1"/>
          <p:nvPr/>
        </p:nvSpPr>
        <p:spPr>
          <a:xfrm>
            <a:off x="753757" y="1962512"/>
            <a:ext cx="2324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 </a:t>
            </a:r>
            <a:r>
              <a:rPr lang="en-US" dirty="0" err="1"/>
              <a:t>max</a:t>
            </a:r>
            <a:r>
              <a:rPr lang="en-US" altLang="zh-CN" dirty="0" err="1"/>
              <a:t>Idx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en-US" dirty="0"/>
              <a:t>;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A59A0E-F2B0-1443-B4F8-A8A4DCE28A70}"/>
              </a:ext>
            </a:extLst>
          </p:cNvPr>
          <p:cNvGrpSpPr/>
          <p:nvPr/>
        </p:nvGrpSpPr>
        <p:grpSpPr>
          <a:xfrm>
            <a:off x="1566470" y="3516877"/>
            <a:ext cx="5257107" cy="1101136"/>
            <a:chOff x="1234892" y="4109444"/>
            <a:chExt cx="5257107" cy="1101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7E17D-BE33-9748-A668-3BC70FFEA178}"/>
                </a:ext>
              </a:extLst>
            </p:cNvPr>
            <p:cNvSpPr/>
            <p:nvPr/>
          </p:nvSpPr>
          <p:spPr>
            <a:xfrm>
              <a:off x="2350312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A63C9D-6484-3F44-BB28-88D95E835353}"/>
                </a:ext>
              </a:extLst>
            </p:cNvPr>
            <p:cNvSpPr/>
            <p:nvPr/>
          </p:nvSpPr>
          <p:spPr>
            <a:xfrm>
              <a:off x="2941982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CF94A-C795-4E43-A247-B4FC19A47B4F}"/>
                </a:ext>
              </a:extLst>
            </p:cNvPr>
            <p:cNvSpPr/>
            <p:nvPr/>
          </p:nvSpPr>
          <p:spPr>
            <a:xfrm>
              <a:off x="3533652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52D42-49D9-A046-9973-9E27FE5D1A36}"/>
                </a:ext>
              </a:extLst>
            </p:cNvPr>
            <p:cNvSpPr/>
            <p:nvPr/>
          </p:nvSpPr>
          <p:spPr>
            <a:xfrm>
              <a:off x="4125322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CAF8E-6E5E-7F4D-8DD3-ABF41F9928CF}"/>
                </a:ext>
              </a:extLst>
            </p:cNvPr>
            <p:cNvSpPr/>
            <p:nvPr/>
          </p:nvSpPr>
          <p:spPr>
            <a:xfrm>
              <a:off x="4716992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2BEC9-7DDB-2D46-BC85-638A04AB65C7}"/>
                </a:ext>
              </a:extLst>
            </p:cNvPr>
            <p:cNvSpPr/>
            <p:nvPr/>
          </p:nvSpPr>
          <p:spPr>
            <a:xfrm>
              <a:off x="5308662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A7C031-86EF-054C-8A11-89FA9D09A0A1}"/>
                </a:ext>
              </a:extLst>
            </p:cNvPr>
            <p:cNvSpPr/>
            <p:nvPr/>
          </p:nvSpPr>
          <p:spPr>
            <a:xfrm>
              <a:off x="5900329" y="41094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7861BD-5857-2F4C-A116-2D68CF30B39F}"/>
                </a:ext>
              </a:extLst>
            </p:cNvPr>
            <p:cNvSpPr txBox="1"/>
            <p:nvPr/>
          </p:nvSpPr>
          <p:spPr>
            <a:xfrm>
              <a:off x="2547536" y="480869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1CDA4-EBD2-764A-9F9C-C1E3ED2429F1}"/>
                </a:ext>
              </a:extLst>
            </p:cNvPr>
            <p:cNvSpPr txBox="1"/>
            <p:nvPr/>
          </p:nvSpPr>
          <p:spPr>
            <a:xfrm>
              <a:off x="3086974" y="481047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73622-2F4F-C641-A12C-C4D638A04590}"/>
                </a:ext>
              </a:extLst>
            </p:cNvPr>
            <p:cNvSpPr txBox="1"/>
            <p:nvPr/>
          </p:nvSpPr>
          <p:spPr>
            <a:xfrm>
              <a:off x="3678644" y="4808691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E6350-8411-8441-8C7D-C8E6AF516AFD}"/>
                </a:ext>
              </a:extLst>
            </p:cNvPr>
            <p:cNvSpPr txBox="1"/>
            <p:nvPr/>
          </p:nvSpPr>
          <p:spPr>
            <a:xfrm>
              <a:off x="4270314" y="4808691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F5DB8-29DB-1442-8FFC-92F9DC91D391}"/>
                </a:ext>
              </a:extLst>
            </p:cNvPr>
            <p:cNvSpPr txBox="1"/>
            <p:nvPr/>
          </p:nvSpPr>
          <p:spPr>
            <a:xfrm>
              <a:off x="4894215" y="480869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60DA4-3CAB-A64A-AB0D-5CD36928980D}"/>
                </a:ext>
              </a:extLst>
            </p:cNvPr>
            <p:cNvSpPr txBox="1"/>
            <p:nvPr/>
          </p:nvSpPr>
          <p:spPr>
            <a:xfrm>
              <a:off x="5433653" y="481047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712B6-43CF-C245-8C38-997F095A2FBA}"/>
                </a:ext>
              </a:extLst>
            </p:cNvPr>
            <p:cNvSpPr txBox="1"/>
            <p:nvPr/>
          </p:nvSpPr>
          <p:spPr>
            <a:xfrm>
              <a:off x="6025323" y="4808691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BA3800-5C7D-114B-8D4F-C454E64F4A03}"/>
                </a:ext>
              </a:extLst>
            </p:cNvPr>
            <p:cNvSpPr txBox="1"/>
            <p:nvPr/>
          </p:nvSpPr>
          <p:spPr>
            <a:xfrm>
              <a:off x="1234892" y="4169964"/>
              <a:ext cx="104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values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60AA1D-8F6F-E941-B8FB-5DEAE290EBC3}"/>
              </a:ext>
            </a:extLst>
          </p:cNvPr>
          <p:cNvSpPr txBox="1"/>
          <p:nvPr/>
        </p:nvSpPr>
        <p:spPr>
          <a:xfrm>
            <a:off x="2279887" y="3777452"/>
            <a:ext cx="523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4">
                    <a:lumMod val="50000"/>
                  </a:schemeClr>
                </a:solidFill>
              </a:rPr>
              <a:t>int values[]={12, 12, 1, 7, 18, 10, 3}</a:t>
            </a:r>
          </a:p>
        </p:txBody>
      </p:sp>
    </p:spTree>
    <p:extLst>
      <p:ext uri="{BB962C8B-B14F-4D97-AF65-F5344CB8AC3E}">
        <p14:creationId xmlns:p14="http://schemas.microsoft.com/office/powerpoint/2010/main" val="33154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DDAA27-C622-1B46-8150-F2219979A7DD}"/>
              </a:ext>
            </a:extLst>
          </p:cNvPr>
          <p:cNvSpPr txBox="1"/>
          <p:nvPr/>
        </p:nvSpPr>
        <p:spPr>
          <a:xfrm>
            <a:off x="7176630" y="4080933"/>
            <a:ext cx="184339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Test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Passed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A9618A-C9C0-8346-9DEC-61E75CC4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4" y="879678"/>
            <a:ext cx="4450800" cy="3462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50D78D-C713-9642-B556-692B1F84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66" y="4709531"/>
            <a:ext cx="5503333" cy="1140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6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9618A-C9C0-8346-9DEC-61E75CC4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" y="651934"/>
            <a:ext cx="3896911" cy="303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03EA1-9D1A-1441-88E9-2181ECDE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97" y="651934"/>
            <a:ext cx="4183700" cy="5292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9E279-F6CC-B945-B76F-84641300C914}"/>
              </a:ext>
            </a:extLst>
          </p:cNvPr>
          <p:cNvSpPr txBox="1"/>
          <p:nvPr/>
        </p:nvSpPr>
        <p:spPr>
          <a:xfrm>
            <a:off x="296830" y="5359901"/>
            <a:ext cx="343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</a:rPr>
              <a:t>Any improvement?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F5D3-6555-C047-84D9-1BEFD78D6033}"/>
              </a:ext>
            </a:extLst>
          </p:cNvPr>
          <p:cNvSpPr txBox="1"/>
          <p:nvPr/>
        </p:nvSpPr>
        <p:spPr>
          <a:xfrm>
            <a:off x="2116667" y="5944676"/>
            <a:ext cx="1615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Refactor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1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9618A-C9C0-8346-9DEC-61E75CC4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" y="651934"/>
            <a:ext cx="3896911" cy="303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F972A-A4E5-9447-A462-2DA87F72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4289"/>
            <a:ext cx="4373340" cy="491913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68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DE00F-6A67-0448-845D-D1423B65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41AA-6ED1-EE45-85CE-7A7C90C064F9}"/>
              </a:ext>
            </a:extLst>
          </p:cNvPr>
          <p:cNvSpPr txBox="1"/>
          <p:nvPr/>
        </p:nvSpPr>
        <p:spPr>
          <a:xfrm>
            <a:off x="1031532" y="2620975"/>
            <a:ext cx="687976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</a:rPr>
              <a:t>D</a:t>
            </a:r>
            <a:r>
              <a:rPr lang="en-US" sz="5400" dirty="0"/>
              <a:t>on’t </a:t>
            </a:r>
            <a:r>
              <a:rPr lang="en-US" sz="8000" dirty="0">
                <a:solidFill>
                  <a:srgbClr val="C00000"/>
                </a:solidFill>
              </a:rPr>
              <a:t>R</a:t>
            </a:r>
            <a:r>
              <a:rPr lang="en-US" sz="5400" dirty="0"/>
              <a:t>epeat </a:t>
            </a:r>
            <a:r>
              <a:rPr lang="en-US" sz="8000" dirty="0">
                <a:solidFill>
                  <a:srgbClr val="C00000"/>
                </a:solidFill>
              </a:rPr>
              <a:t>Y</a:t>
            </a:r>
            <a:r>
              <a:rPr lang="en-US" sz="5400" dirty="0"/>
              <a:t>ourself</a:t>
            </a:r>
          </a:p>
        </p:txBody>
      </p:sp>
    </p:spTree>
    <p:extLst>
      <p:ext uri="{BB962C8B-B14F-4D97-AF65-F5344CB8AC3E}">
        <p14:creationId xmlns:p14="http://schemas.microsoft.com/office/powerpoint/2010/main" val="39928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27F3A-41C2-684E-B5C5-FC6F9B04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“Don’t Repeat Yourself”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C1598-EE89-2741-92E0-83FA22BE2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6" y="1801368"/>
            <a:ext cx="3753996" cy="474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7E278-697D-B54B-9231-2BDBA65A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5" y="1801368"/>
            <a:ext cx="4222198" cy="474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96C5F-187B-1F48-B27A-A891E86A3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1" y="1524761"/>
            <a:ext cx="865397" cy="92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4E6C5-FAB6-5140-9780-67942317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46" y="1524761"/>
            <a:ext cx="909224" cy="9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8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C758B-FA04-DC4D-946E-D37140633109}"/>
              </a:ext>
            </a:extLst>
          </p:cNvPr>
          <p:cNvSpPr txBox="1"/>
          <p:nvPr/>
        </p:nvSpPr>
        <p:spPr>
          <a:xfrm>
            <a:off x="671756" y="1907863"/>
            <a:ext cx="2875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First,</a:t>
            </a:r>
            <a:r>
              <a:rPr lang="zh-CN" altLang="en-US" sz="3200" dirty="0"/>
              <a:t> </a:t>
            </a:r>
            <a:r>
              <a:rPr lang="en-US" altLang="zh-CN" sz="3200" dirty="0"/>
              <a:t>write</a:t>
            </a:r>
            <a:r>
              <a:rPr lang="zh-CN" altLang="en-US" sz="3200" dirty="0"/>
              <a:t> </a:t>
            </a:r>
            <a:r>
              <a:rPr lang="en-US" altLang="zh-CN" sz="3200" dirty="0"/>
              <a:t>Tests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E1108-04E6-CB4A-90FB-D40C82B00440}"/>
              </a:ext>
            </a:extLst>
          </p:cNvPr>
          <p:cNvSpPr txBox="1"/>
          <p:nvPr/>
        </p:nvSpPr>
        <p:spPr>
          <a:xfrm>
            <a:off x="671756" y="3244357"/>
            <a:ext cx="4415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Then,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</a:t>
            </a:r>
            <a:r>
              <a:rPr lang="zh-CN" altLang="en-US" sz="3200" dirty="0"/>
              <a:t> </a:t>
            </a:r>
            <a:r>
              <a:rPr lang="en-US" altLang="zh-CN" sz="3200" dirty="0"/>
              <a:t>Feature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A8C1-3A57-A642-9F04-BC95AC76F2A2}"/>
              </a:ext>
            </a:extLst>
          </p:cNvPr>
          <p:cNvSpPr txBox="1"/>
          <p:nvPr/>
        </p:nvSpPr>
        <p:spPr>
          <a:xfrm>
            <a:off x="671756" y="4641435"/>
            <a:ext cx="3234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then,</a:t>
            </a:r>
            <a:r>
              <a:rPr lang="zh-CN" altLang="en-US" sz="3200" dirty="0"/>
              <a:t> </a:t>
            </a:r>
            <a:r>
              <a:rPr lang="en-US" altLang="zh-CN" sz="3200" dirty="0"/>
              <a:t>refactor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7D8BF-089C-7B48-BF6D-5D93A5D09B83}"/>
              </a:ext>
            </a:extLst>
          </p:cNvPr>
          <p:cNvSpPr txBox="1"/>
          <p:nvPr/>
        </p:nvSpPr>
        <p:spPr>
          <a:xfrm>
            <a:off x="5469460" y="1940582"/>
            <a:ext cx="2342629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Test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should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fail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51E92-29CA-A14E-83FE-F0FCF744FCB6}"/>
              </a:ext>
            </a:extLst>
          </p:cNvPr>
          <p:cNvSpPr txBox="1"/>
          <p:nvPr/>
        </p:nvSpPr>
        <p:spPr>
          <a:xfrm>
            <a:off x="5469460" y="3276105"/>
            <a:ext cx="254839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Test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should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pass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72673-6B6A-7345-B6E0-17644FF18DC6}"/>
              </a:ext>
            </a:extLst>
          </p:cNvPr>
          <p:cNvSpPr txBox="1"/>
          <p:nvPr/>
        </p:nvSpPr>
        <p:spPr>
          <a:xfrm>
            <a:off x="5469460" y="4672212"/>
            <a:ext cx="3121752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Test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should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still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Pass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925D2E7-6C7B-354D-8E7C-CE808638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224" y="735816"/>
            <a:ext cx="8439929" cy="5232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code to find the max number in an integer array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2264627" y="3429000"/>
            <a:ext cx="383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many comparisons?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02C22-2224-0340-8866-AE1D5EECA796}"/>
              </a:ext>
            </a:extLst>
          </p:cNvPr>
          <p:cNvSpPr txBox="1"/>
          <p:nvPr/>
        </p:nvSpPr>
        <p:spPr>
          <a:xfrm>
            <a:off x="3271431" y="4457330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Best case: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8008C-3C51-704F-A33D-49521C38ABDE}"/>
              </a:ext>
            </a:extLst>
          </p:cNvPr>
          <p:cNvSpPr txBox="1"/>
          <p:nvPr/>
        </p:nvSpPr>
        <p:spPr>
          <a:xfrm>
            <a:off x="3271431" y="5171641"/>
            <a:ext cx="175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Worse case: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B3BF17-CA68-E64F-9E3D-E4731E54D312}"/>
                  </a:ext>
                </a:extLst>
              </p:cNvPr>
              <p:cNvSpPr txBox="1"/>
              <p:nvPr/>
            </p:nvSpPr>
            <p:spPr>
              <a:xfrm>
                <a:off x="5052934" y="4457330"/>
                <a:ext cx="4876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B3BF17-CA68-E64F-9E3D-E4731E54D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934" y="4457330"/>
                <a:ext cx="48763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257ABB-EBDD-A148-BB79-BF5AF144D78C}"/>
                  </a:ext>
                </a:extLst>
              </p:cNvPr>
              <p:cNvSpPr txBox="1"/>
              <p:nvPr/>
            </p:nvSpPr>
            <p:spPr>
              <a:xfrm>
                <a:off x="4983311" y="5171641"/>
                <a:ext cx="6632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257ABB-EBDD-A148-BB79-BF5AF144D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311" y="5171641"/>
                <a:ext cx="66323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9E42E1-0A13-7647-888A-F12FB4AD3D99}"/>
              </a:ext>
            </a:extLst>
          </p:cNvPr>
          <p:cNvSpPr txBox="1"/>
          <p:nvPr/>
        </p:nvSpPr>
        <p:spPr>
          <a:xfrm>
            <a:off x="671756" y="6117157"/>
            <a:ext cx="28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Can we do better?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979C49-003D-E241-8E3C-7C5C12B7E1E5}"/>
              </a:ext>
            </a:extLst>
          </p:cNvPr>
          <p:cNvGrpSpPr/>
          <p:nvPr/>
        </p:nvGrpSpPr>
        <p:grpSpPr>
          <a:xfrm>
            <a:off x="1568550" y="1906631"/>
            <a:ext cx="4141687" cy="1101136"/>
            <a:chOff x="2133601" y="2810291"/>
            <a:chExt cx="4141687" cy="11011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FA462F-59E6-F644-A205-01642E2719C2}"/>
                </a:ext>
              </a:extLst>
            </p:cNvPr>
            <p:cNvSpPr/>
            <p:nvPr/>
          </p:nvSpPr>
          <p:spPr>
            <a:xfrm>
              <a:off x="213360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7C4ADE-EB70-A74B-8322-450CEE4F2132}"/>
                </a:ext>
              </a:extLst>
            </p:cNvPr>
            <p:cNvSpPr/>
            <p:nvPr/>
          </p:nvSpPr>
          <p:spPr>
            <a:xfrm>
              <a:off x="272527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74B06F-8E18-4A4F-8FFB-C251E6DB2932}"/>
                </a:ext>
              </a:extLst>
            </p:cNvPr>
            <p:cNvSpPr/>
            <p:nvPr/>
          </p:nvSpPr>
          <p:spPr>
            <a:xfrm>
              <a:off x="331694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5D1E19-4A35-5441-9E60-2BBC51DDBF26}"/>
                </a:ext>
              </a:extLst>
            </p:cNvPr>
            <p:cNvSpPr/>
            <p:nvPr/>
          </p:nvSpPr>
          <p:spPr>
            <a:xfrm>
              <a:off x="390861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C90AE9-E86E-7B47-A7DD-1B85178D4B33}"/>
                </a:ext>
              </a:extLst>
            </p:cNvPr>
            <p:cNvSpPr/>
            <p:nvPr/>
          </p:nvSpPr>
          <p:spPr>
            <a:xfrm>
              <a:off x="450028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CAE49EB-22BE-8B4B-9D8A-599C783354D1}"/>
                </a:ext>
              </a:extLst>
            </p:cNvPr>
            <p:cNvSpPr/>
            <p:nvPr/>
          </p:nvSpPr>
          <p:spPr>
            <a:xfrm>
              <a:off x="509195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124143-D18C-5E40-8AFD-F788EC1C064C}"/>
                </a:ext>
              </a:extLst>
            </p:cNvPr>
            <p:cNvSpPr/>
            <p:nvPr/>
          </p:nvSpPr>
          <p:spPr>
            <a:xfrm>
              <a:off x="5683618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845113-EB2A-744D-8936-DCAE5FE241CD}"/>
                </a:ext>
              </a:extLst>
            </p:cNvPr>
            <p:cNvSpPr txBox="1"/>
            <p:nvPr/>
          </p:nvSpPr>
          <p:spPr>
            <a:xfrm>
              <a:off x="2330825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6AA3F2-6859-4F4D-A951-0564B325A7F8}"/>
                </a:ext>
              </a:extLst>
            </p:cNvPr>
            <p:cNvSpPr txBox="1"/>
            <p:nvPr/>
          </p:nvSpPr>
          <p:spPr>
            <a:xfrm>
              <a:off x="2870263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86811D-1A2C-CD40-A78B-24E560B4486C}"/>
                </a:ext>
              </a:extLst>
            </p:cNvPr>
            <p:cNvSpPr txBox="1"/>
            <p:nvPr/>
          </p:nvSpPr>
          <p:spPr>
            <a:xfrm>
              <a:off x="346193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9B745-E026-B04F-B5E9-0D24996856AC}"/>
                </a:ext>
              </a:extLst>
            </p:cNvPr>
            <p:cNvSpPr txBox="1"/>
            <p:nvPr/>
          </p:nvSpPr>
          <p:spPr>
            <a:xfrm>
              <a:off x="405360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C6238F-1D31-F447-AB67-3273A7C3B292}"/>
                </a:ext>
              </a:extLst>
            </p:cNvPr>
            <p:cNvSpPr txBox="1"/>
            <p:nvPr/>
          </p:nvSpPr>
          <p:spPr>
            <a:xfrm>
              <a:off x="4677504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EB180C-09DF-844C-B3D1-8BD107544D0A}"/>
                </a:ext>
              </a:extLst>
            </p:cNvPr>
            <p:cNvSpPr txBox="1"/>
            <p:nvPr/>
          </p:nvSpPr>
          <p:spPr>
            <a:xfrm>
              <a:off x="5216942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3D3975-A76B-1E41-BD24-57E4A5578ADF}"/>
                </a:ext>
              </a:extLst>
            </p:cNvPr>
            <p:cNvSpPr txBox="1"/>
            <p:nvPr/>
          </p:nvSpPr>
          <p:spPr>
            <a:xfrm>
              <a:off x="5808612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4ED62E-5ACE-9344-BF9E-DE9B1D1779C9}"/>
              </a:ext>
            </a:extLst>
          </p:cNvPr>
          <p:cNvGrpSpPr/>
          <p:nvPr/>
        </p:nvGrpSpPr>
        <p:grpSpPr>
          <a:xfrm>
            <a:off x="5710234" y="1906631"/>
            <a:ext cx="591670" cy="1092092"/>
            <a:chOff x="6260567" y="1892570"/>
            <a:chExt cx="591670" cy="10920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17C94E-5C70-DE47-922B-C06D2D7409CA}"/>
                </a:ext>
              </a:extLst>
            </p:cNvPr>
            <p:cNvSpPr/>
            <p:nvPr/>
          </p:nvSpPr>
          <p:spPr>
            <a:xfrm>
              <a:off x="6260567" y="189257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B41E-6F8F-B743-93F7-5D4251F8E8C2}"/>
                </a:ext>
              </a:extLst>
            </p:cNvPr>
            <p:cNvSpPr txBox="1"/>
            <p:nvPr/>
          </p:nvSpPr>
          <p:spPr>
            <a:xfrm>
              <a:off x="6372740" y="2584552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  <a:endParaRPr lang="en-US" sz="20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0F65C6-EF29-8843-970C-CE159520140E}"/>
              </a:ext>
            </a:extLst>
          </p:cNvPr>
          <p:cNvGrpSpPr/>
          <p:nvPr/>
        </p:nvGrpSpPr>
        <p:grpSpPr>
          <a:xfrm>
            <a:off x="6301901" y="1906631"/>
            <a:ext cx="591670" cy="1092092"/>
            <a:chOff x="6260567" y="1892570"/>
            <a:chExt cx="591670" cy="109209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2D5D210-7028-C148-8E7B-72C9F5517817}"/>
                </a:ext>
              </a:extLst>
            </p:cNvPr>
            <p:cNvSpPr/>
            <p:nvPr/>
          </p:nvSpPr>
          <p:spPr>
            <a:xfrm>
              <a:off x="6260567" y="189257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-2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383A0F-B069-8946-8013-DCFC222AC6DF}"/>
                </a:ext>
              </a:extLst>
            </p:cNvPr>
            <p:cNvSpPr txBox="1"/>
            <p:nvPr/>
          </p:nvSpPr>
          <p:spPr>
            <a:xfrm>
              <a:off x="6372740" y="2584552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  <a:endParaRPr lang="en-US" sz="20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231992-93B5-A74B-8011-5A67DAC4473B}"/>
              </a:ext>
            </a:extLst>
          </p:cNvPr>
          <p:cNvGrpSpPr/>
          <p:nvPr/>
        </p:nvGrpSpPr>
        <p:grpSpPr>
          <a:xfrm>
            <a:off x="6897269" y="1906631"/>
            <a:ext cx="591670" cy="1092092"/>
            <a:chOff x="6260567" y="1892570"/>
            <a:chExt cx="591670" cy="10920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232C8E7-878E-F447-BD92-B4364C86500B}"/>
                </a:ext>
              </a:extLst>
            </p:cNvPr>
            <p:cNvSpPr/>
            <p:nvPr/>
          </p:nvSpPr>
          <p:spPr>
            <a:xfrm>
              <a:off x="6260567" y="189257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B98489-04CD-734B-ACD0-8E84050B2E4B}"/>
                </a:ext>
              </a:extLst>
            </p:cNvPr>
            <p:cNvSpPr txBox="1"/>
            <p:nvPr/>
          </p:nvSpPr>
          <p:spPr>
            <a:xfrm>
              <a:off x="6372740" y="2584552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  <a:endParaRPr lang="en-US" sz="20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9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E35FCE-C43F-5A45-962F-89E22168255C}"/>
              </a:ext>
            </a:extLst>
          </p:cNvPr>
          <p:cNvSpPr txBox="1"/>
          <p:nvPr/>
        </p:nvSpPr>
        <p:spPr>
          <a:xfrm>
            <a:off x="232824" y="2374918"/>
            <a:ext cx="235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Data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33D14-4130-EA4A-AB68-9B9A2FDE52AA}"/>
              </a:ext>
            </a:extLst>
          </p:cNvPr>
          <p:cNvSpPr txBox="1"/>
          <p:nvPr/>
        </p:nvSpPr>
        <p:spPr>
          <a:xfrm>
            <a:off x="239594" y="3240542"/>
            <a:ext cx="167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4DBB6-55C2-CE41-9F01-42493DA0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73" y="2003700"/>
            <a:ext cx="4566319" cy="3379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F7282-C6FF-AE4A-ACB8-EFC656DE8A4C}"/>
              </a:ext>
            </a:extLst>
          </p:cNvPr>
          <p:cNvSpPr/>
          <p:nvPr/>
        </p:nvSpPr>
        <p:spPr>
          <a:xfrm>
            <a:off x="3822361" y="5352851"/>
            <a:ext cx="35419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https://en.wikipedia.org/wiki/Heap_(data_structure)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9DCA1-C133-E042-8B1D-7ABB6D6F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733" y="1890860"/>
            <a:ext cx="6358759" cy="23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9699E5-19C6-2547-963E-706A94DE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7" y="1725539"/>
            <a:ext cx="4382437" cy="394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2DDCA-1682-2A4F-A2EB-59CD1649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5" y="4732792"/>
            <a:ext cx="8020880" cy="132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AF7CD8-532D-4641-8D80-2F61E4C64F03}"/>
              </a:ext>
            </a:extLst>
          </p:cNvPr>
          <p:cNvSpPr/>
          <p:nvPr/>
        </p:nvSpPr>
        <p:spPr>
          <a:xfrm>
            <a:off x="6327228" y="5377501"/>
            <a:ext cx="1633136" cy="3222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1436" y="2308846"/>
            <a:ext cx="7521128" cy="1187888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Write a function to reverse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Code-Along</a:t>
            </a:r>
            <a:endParaRPr lang="en-US" dirty="0"/>
          </a:p>
        </p:txBody>
      </p:sp>
      <p:pic>
        <p:nvPicPr>
          <p:cNvPr id="5122" name="Picture 2" descr="Secrets of Reverse Programming | Learn Coding Faster - DEV">
            <a:extLst>
              <a:ext uri="{FF2B5EF4-FFF2-40B4-BE49-F238E27FC236}">
                <a16:creationId xmlns:a16="http://schemas.microsoft.com/office/drawing/2014/main" id="{FCD2448E-BA45-364F-8A24-95195096D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33" y="127470"/>
            <a:ext cx="2221277" cy="14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8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05" y="2071894"/>
            <a:ext cx="8540445" cy="8260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to reverse an integer array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655C5-59F1-4C4D-9CFD-EE6BFC6E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87" y="3429000"/>
            <a:ext cx="3311026" cy="196238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D70E4BB-070F-0A4E-BBA7-4B3328E366E3}"/>
              </a:ext>
            </a:extLst>
          </p:cNvPr>
          <p:cNvSpPr txBox="1">
            <a:spLocks/>
          </p:cNvSpPr>
          <p:nvPr/>
        </p:nvSpPr>
        <p:spPr>
          <a:xfrm>
            <a:off x="517005" y="2071894"/>
            <a:ext cx="7703451" cy="5287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Write a function to reverse an integer array </a:t>
            </a:r>
            <a:r>
              <a:rPr lang="en-US" dirty="0">
                <a:solidFill>
                  <a:srgbClr val="FF0000"/>
                </a:solidFill>
              </a:rPr>
              <a:t>in place</a:t>
            </a:r>
          </a:p>
        </p:txBody>
      </p:sp>
    </p:spTree>
    <p:extLst>
      <p:ext uri="{BB962C8B-B14F-4D97-AF65-F5344CB8AC3E}">
        <p14:creationId xmlns:p14="http://schemas.microsoft.com/office/powerpoint/2010/main" val="30293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093851C-F5C0-6E4F-B6D0-629DC99C7994}"/>
              </a:ext>
            </a:extLst>
          </p:cNvPr>
          <p:cNvSpPr txBox="1">
            <a:spLocks/>
          </p:cNvSpPr>
          <p:nvPr/>
        </p:nvSpPr>
        <p:spPr>
          <a:xfrm>
            <a:off x="190349" y="899097"/>
            <a:ext cx="7672058" cy="5827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Write a function to reverse an integer array </a:t>
            </a:r>
            <a:r>
              <a:rPr lang="en-US" dirty="0">
                <a:solidFill>
                  <a:srgbClr val="FF0000"/>
                </a:solidFill>
              </a:rPr>
              <a:t>in place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E681C8-ABB6-2743-8019-D67E1B66A0C7}"/>
              </a:ext>
            </a:extLst>
          </p:cNvPr>
          <p:cNvGrpSpPr/>
          <p:nvPr/>
        </p:nvGrpSpPr>
        <p:grpSpPr>
          <a:xfrm>
            <a:off x="861011" y="2503573"/>
            <a:ext cx="5558502" cy="1101136"/>
            <a:chOff x="979545" y="3172440"/>
            <a:chExt cx="5558502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5BB972-47B9-614F-B1ED-4D081AFF13CD}"/>
                </a:ext>
              </a:extLst>
            </p:cNvPr>
            <p:cNvSpPr/>
            <p:nvPr/>
          </p:nvSpPr>
          <p:spPr>
            <a:xfrm>
              <a:off x="239636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D511-22A7-0845-A754-80B9C39363D2}"/>
                </a:ext>
              </a:extLst>
            </p:cNvPr>
            <p:cNvSpPr/>
            <p:nvPr/>
          </p:nvSpPr>
          <p:spPr>
            <a:xfrm>
              <a:off x="298803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A4F88E-4FC8-1442-98A0-3C408F2AAA8C}"/>
                </a:ext>
              </a:extLst>
            </p:cNvPr>
            <p:cNvSpPr/>
            <p:nvPr/>
          </p:nvSpPr>
          <p:spPr>
            <a:xfrm>
              <a:off x="357970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487DE3-ECCB-2647-8252-0F11764EC986}"/>
                </a:ext>
              </a:extLst>
            </p:cNvPr>
            <p:cNvSpPr/>
            <p:nvPr/>
          </p:nvSpPr>
          <p:spPr>
            <a:xfrm>
              <a:off x="417137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F54A48-A7C0-C14C-B380-07437E18A30C}"/>
                </a:ext>
              </a:extLst>
            </p:cNvPr>
            <p:cNvSpPr/>
            <p:nvPr/>
          </p:nvSpPr>
          <p:spPr>
            <a:xfrm>
              <a:off x="476304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67F083-EDDC-D54B-B846-8C1C37728ADC}"/>
                </a:ext>
              </a:extLst>
            </p:cNvPr>
            <p:cNvSpPr/>
            <p:nvPr/>
          </p:nvSpPr>
          <p:spPr>
            <a:xfrm>
              <a:off x="5354710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98B67-B76B-124F-82EA-79CA6668643D}"/>
                </a:ext>
              </a:extLst>
            </p:cNvPr>
            <p:cNvSpPr/>
            <p:nvPr/>
          </p:nvSpPr>
          <p:spPr>
            <a:xfrm>
              <a:off x="5946377" y="31724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86CC92-8E3E-C045-9C88-8D69C522B930}"/>
                </a:ext>
              </a:extLst>
            </p:cNvPr>
            <p:cNvSpPr txBox="1"/>
            <p:nvPr/>
          </p:nvSpPr>
          <p:spPr>
            <a:xfrm>
              <a:off x="2593584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03A647-DB6C-F54A-9740-4A1677B5B26E}"/>
                </a:ext>
              </a:extLst>
            </p:cNvPr>
            <p:cNvSpPr txBox="1"/>
            <p:nvPr/>
          </p:nvSpPr>
          <p:spPr>
            <a:xfrm>
              <a:off x="3133022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919592-B9F6-D544-B943-8C1961CC4974}"/>
                </a:ext>
              </a:extLst>
            </p:cNvPr>
            <p:cNvSpPr txBox="1"/>
            <p:nvPr/>
          </p:nvSpPr>
          <p:spPr>
            <a:xfrm>
              <a:off x="372469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370742-6D0C-E640-88EF-71755B9C5275}"/>
                </a:ext>
              </a:extLst>
            </p:cNvPr>
            <p:cNvSpPr txBox="1"/>
            <p:nvPr/>
          </p:nvSpPr>
          <p:spPr>
            <a:xfrm>
              <a:off x="4316362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0AFF82-91DB-BB4E-BB6E-A888CFD84BFE}"/>
                </a:ext>
              </a:extLst>
            </p:cNvPr>
            <p:cNvSpPr txBox="1"/>
            <p:nvPr/>
          </p:nvSpPr>
          <p:spPr>
            <a:xfrm>
              <a:off x="4940263" y="38716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7E35B0-5AB5-B141-A73E-3A1607A0E3B9}"/>
                </a:ext>
              </a:extLst>
            </p:cNvPr>
            <p:cNvSpPr txBox="1"/>
            <p:nvPr/>
          </p:nvSpPr>
          <p:spPr>
            <a:xfrm>
              <a:off x="5479701" y="387346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28C9ED-AC57-8748-B95B-35048C4DC41B}"/>
                </a:ext>
              </a:extLst>
            </p:cNvPr>
            <p:cNvSpPr txBox="1"/>
            <p:nvPr/>
          </p:nvSpPr>
          <p:spPr>
            <a:xfrm>
              <a:off x="6071371" y="3871687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220A6C-B826-7F49-910D-5A2DC2E7BBB8}"/>
                </a:ext>
              </a:extLst>
            </p:cNvPr>
            <p:cNvSpPr txBox="1"/>
            <p:nvPr/>
          </p:nvSpPr>
          <p:spPr>
            <a:xfrm>
              <a:off x="979545" y="3244334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C4232E-8FF2-F545-BB04-68D3FB1C5EE2}"/>
              </a:ext>
            </a:extLst>
          </p:cNvPr>
          <p:cNvGrpSpPr/>
          <p:nvPr/>
        </p:nvGrpSpPr>
        <p:grpSpPr>
          <a:xfrm>
            <a:off x="861011" y="2503573"/>
            <a:ext cx="5558502" cy="1109526"/>
            <a:chOff x="979545" y="4709023"/>
            <a:chExt cx="5558502" cy="11095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80F00E-604E-4C4C-A826-381A0C49F4C5}"/>
                </a:ext>
              </a:extLst>
            </p:cNvPr>
            <p:cNvSpPr/>
            <p:nvPr/>
          </p:nvSpPr>
          <p:spPr>
            <a:xfrm>
              <a:off x="239636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B4685C-1819-1148-A9C6-ABA7020037BA}"/>
                </a:ext>
              </a:extLst>
            </p:cNvPr>
            <p:cNvSpPr/>
            <p:nvPr/>
          </p:nvSpPr>
          <p:spPr>
            <a:xfrm>
              <a:off x="298803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630CEE-3932-1149-A665-473D5BB69F1D}"/>
                </a:ext>
              </a:extLst>
            </p:cNvPr>
            <p:cNvSpPr/>
            <p:nvPr/>
          </p:nvSpPr>
          <p:spPr>
            <a:xfrm>
              <a:off x="357970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C31705-B9B1-2D49-B296-1C425314C030}"/>
                </a:ext>
              </a:extLst>
            </p:cNvPr>
            <p:cNvSpPr/>
            <p:nvPr/>
          </p:nvSpPr>
          <p:spPr>
            <a:xfrm>
              <a:off x="417137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2BE420-5015-5248-AC3C-90C8AAD8DC1F}"/>
                </a:ext>
              </a:extLst>
            </p:cNvPr>
            <p:cNvSpPr/>
            <p:nvPr/>
          </p:nvSpPr>
          <p:spPr>
            <a:xfrm>
              <a:off x="476304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0589DA-7CAA-8842-A956-4EEFFBF2536F}"/>
                </a:ext>
              </a:extLst>
            </p:cNvPr>
            <p:cNvSpPr/>
            <p:nvPr/>
          </p:nvSpPr>
          <p:spPr>
            <a:xfrm>
              <a:off x="5354710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7CBDE6-727D-9840-BACC-67EA32F3BE0A}"/>
                </a:ext>
              </a:extLst>
            </p:cNvPr>
            <p:cNvSpPr/>
            <p:nvPr/>
          </p:nvSpPr>
          <p:spPr>
            <a:xfrm>
              <a:off x="5946377" y="47090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91355A-C48F-A647-BE72-DEDD16EFA75D}"/>
                </a:ext>
              </a:extLst>
            </p:cNvPr>
            <p:cNvSpPr txBox="1"/>
            <p:nvPr/>
          </p:nvSpPr>
          <p:spPr>
            <a:xfrm>
              <a:off x="2593584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E16B59-7E82-4540-9185-5107707CDFB0}"/>
                </a:ext>
              </a:extLst>
            </p:cNvPr>
            <p:cNvSpPr txBox="1"/>
            <p:nvPr/>
          </p:nvSpPr>
          <p:spPr>
            <a:xfrm>
              <a:off x="3133022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DEE8A0-8556-2A48-B9F9-001DB1F9B89A}"/>
                </a:ext>
              </a:extLst>
            </p:cNvPr>
            <p:cNvSpPr txBox="1"/>
            <p:nvPr/>
          </p:nvSpPr>
          <p:spPr>
            <a:xfrm>
              <a:off x="372469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F6AA1F-B3C1-0046-A4C7-0A429BBCB825}"/>
                </a:ext>
              </a:extLst>
            </p:cNvPr>
            <p:cNvSpPr txBox="1"/>
            <p:nvPr/>
          </p:nvSpPr>
          <p:spPr>
            <a:xfrm>
              <a:off x="4316362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A5E634-9700-2C44-AC55-786F2CFDAEEE}"/>
                </a:ext>
              </a:extLst>
            </p:cNvPr>
            <p:cNvSpPr txBox="1"/>
            <p:nvPr/>
          </p:nvSpPr>
          <p:spPr>
            <a:xfrm>
              <a:off x="4940263" y="54166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23AF2E-0A50-FE4D-A9B4-58577D732D54}"/>
                </a:ext>
              </a:extLst>
            </p:cNvPr>
            <p:cNvSpPr txBox="1"/>
            <p:nvPr/>
          </p:nvSpPr>
          <p:spPr>
            <a:xfrm>
              <a:off x="5479701" y="54184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31980D-3060-0949-9F05-D4F42939BABE}"/>
                </a:ext>
              </a:extLst>
            </p:cNvPr>
            <p:cNvSpPr txBox="1"/>
            <p:nvPr/>
          </p:nvSpPr>
          <p:spPr>
            <a:xfrm>
              <a:off x="6071371" y="5416660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F52314-32DF-934E-A519-A49DA000897A}"/>
                </a:ext>
              </a:extLst>
            </p:cNvPr>
            <p:cNvSpPr txBox="1"/>
            <p:nvPr/>
          </p:nvSpPr>
          <p:spPr>
            <a:xfrm>
              <a:off x="979545" y="4815710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output: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D15197A-F9D4-224C-8928-A3633F08FF1B}"/>
              </a:ext>
            </a:extLst>
          </p:cNvPr>
          <p:cNvSpPr txBox="1"/>
          <p:nvPr/>
        </p:nvSpPr>
        <p:spPr>
          <a:xfrm>
            <a:off x="861011" y="4498751"/>
            <a:ext cx="7763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in place</a:t>
            </a:r>
            <a:r>
              <a:rPr lang="en-US" sz="2400" dirty="0"/>
              <a:t>” means “</a:t>
            </a:r>
            <a:r>
              <a:rPr lang="en-US" sz="2400" b="1" dirty="0"/>
              <a:t>without using additional memory space</a:t>
            </a:r>
            <a:r>
              <a:rPr lang="en-US" sz="2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8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C758B-FA04-DC4D-946E-D37140633109}"/>
              </a:ext>
            </a:extLst>
          </p:cNvPr>
          <p:cNvSpPr txBox="1"/>
          <p:nvPr/>
        </p:nvSpPr>
        <p:spPr>
          <a:xfrm>
            <a:off x="671756" y="1907863"/>
            <a:ext cx="2875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First,</a:t>
            </a:r>
            <a:r>
              <a:rPr lang="zh-CN" altLang="en-US" sz="3200" dirty="0"/>
              <a:t> </a:t>
            </a:r>
            <a:r>
              <a:rPr lang="en-US" altLang="zh-CN" sz="3200" dirty="0"/>
              <a:t>write</a:t>
            </a:r>
            <a:r>
              <a:rPr lang="zh-CN" altLang="en-US" sz="3200" dirty="0"/>
              <a:t> </a:t>
            </a:r>
            <a:r>
              <a:rPr lang="en-US" altLang="zh-CN" sz="3200" dirty="0"/>
              <a:t>Tests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E1108-04E6-CB4A-90FB-D40C82B00440}"/>
              </a:ext>
            </a:extLst>
          </p:cNvPr>
          <p:cNvSpPr txBox="1"/>
          <p:nvPr/>
        </p:nvSpPr>
        <p:spPr>
          <a:xfrm>
            <a:off x="671756" y="3244357"/>
            <a:ext cx="4415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65000"/>
                  </a:schemeClr>
                </a:solidFill>
              </a:rPr>
              <a:t>Then,</a:t>
            </a:r>
            <a:r>
              <a:rPr lang="zh-CN" altLang="en-US" sz="32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65000"/>
                  </a:schemeClr>
                </a:solidFill>
              </a:rPr>
              <a:t>implement</a:t>
            </a:r>
            <a:r>
              <a:rPr lang="zh-CN" altLang="en-US" sz="32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65000"/>
                  </a:schemeClr>
                </a:solidFill>
              </a:rPr>
              <a:t>Feature</a:t>
            </a:r>
            <a:endParaRPr lang="en-US" sz="3200" dirty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A8C1-3A57-A642-9F04-BC95AC76F2A2}"/>
              </a:ext>
            </a:extLst>
          </p:cNvPr>
          <p:cNvSpPr txBox="1"/>
          <p:nvPr/>
        </p:nvSpPr>
        <p:spPr>
          <a:xfrm>
            <a:off x="671756" y="4641435"/>
            <a:ext cx="3234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65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65000"/>
                  </a:schemeClr>
                </a:solidFill>
              </a:rPr>
              <a:t>then,</a:t>
            </a:r>
            <a:r>
              <a:rPr lang="zh-CN" altLang="en-US" sz="32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65000"/>
                  </a:schemeClr>
                </a:solidFill>
              </a:rPr>
              <a:t>refactor</a:t>
            </a:r>
            <a:endParaRPr lang="en-US" sz="3200" dirty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7D8BF-089C-7B48-BF6D-5D93A5D09B83}"/>
              </a:ext>
            </a:extLst>
          </p:cNvPr>
          <p:cNvSpPr txBox="1"/>
          <p:nvPr/>
        </p:nvSpPr>
        <p:spPr>
          <a:xfrm>
            <a:off x="5469460" y="1940582"/>
            <a:ext cx="2342629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Test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should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fail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51E92-29CA-A14E-83FE-F0FCF744FCB6}"/>
              </a:ext>
            </a:extLst>
          </p:cNvPr>
          <p:cNvSpPr txBox="1"/>
          <p:nvPr/>
        </p:nvSpPr>
        <p:spPr>
          <a:xfrm>
            <a:off x="5469460" y="3276105"/>
            <a:ext cx="2548390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Test</a:t>
            </a:r>
            <a:r>
              <a:rPr lang="zh-CN" altLang="en-US" sz="28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should</a:t>
            </a:r>
            <a:r>
              <a:rPr lang="zh-CN" altLang="en-US" sz="28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pass</a:t>
            </a:r>
            <a:endParaRPr lang="en-US" sz="2800" dirty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72673-6B6A-7345-B6E0-17644FF18DC6}"/>
              </a:ext>
            </a:extLst>
          </p:cNvPr>
          <p:cNvSpPr txBox="1"/>
          <p:nvPr/>
        </p:nvSpPr>
        <p:spPr>
          <a:xfrm>
            <a:off x="5469460" y="4672212"/>
            <a:ext cx="3121752" cy="523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Test</a:t>
            </a:r>
            <a:r>
              <a:rPr lang="zh-CN" altLang="en-US" sz="28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should</a:t>
            </a:r>
            <a:r>
              <a:rPr lang="zh-CN" altLang="en-US" sz="28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still</a:t>
            </a:r>
            <a:r>
              <a:rPr lang="zh-CN" altLang="en-US" sz="2800" dirty="0">
                <a:solidFill>
                  <a:schemeClr val="accent3">
                    <a:lumMod val="6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3">
                    <a:lumMod val="65000"/>
                  </a:schemeClr>
                </a:solidFill>
              </a:rPr>
              <a:t>Pass</a:t>
            </a:r>
            <a:endParaRPr lang="en-US" sz="2800" dirty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925D2E7-6C7B-354D-8E7C-CE808638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6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8CD74D-8D95-5449-9AE1-0FB39041FF72}"/>
              </a:ext>
            </a:extLst>
          </p:cNvPr>
          <p:cNvSpPr txBox="1"/>
          <p:nvPr/>
        </p:nvSpPr>
        <p:spPr>
          <a:xfrm>
            <a:off x="715229" y="1828989"/>
            <a:ext cx="8032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do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6000" dirty="0">
                <a:solidFill>
                  <a:srgbClr val="FF0000"/>
                </a:solidFill>
              </a:rPr>
              <a:t>test</a:t>
            </a:r>
            <a:r>
              <a:rPr lang="zh-CN" altLang="en-US" sz="3600" dirty="0"/>
              <a:t> </a:t>
            </a:r>
            <a:r>
              <a:rPr lang="en-US" altLang="zh-CN" sz="3600" dirty="0"/>
              <a:t>your</a:t>
            </a:r>
            <a:r>
              <a:rPr lang="zh-CN" altLang="en-US" sz="3600" dirty="0"/>
              <a:t> </a:t>
            </a:r>
            <a:r>
              <a:rPr lang="en-US" altLang="zh-CN" sz="3600" dirty="0"/>
              <a:t>reverse</a:t>
            </a:r>
            <a:r>
              <a:rPr lang="zh-CN" altLang="en-US" sz="3600" dirty="0"/>
              <a:t> </a:t>
            </a:r>
            <a:r>
              <a:rPr lang="en-US" altLang="zh-CN" sz="3600" dirty="0"/>
              <a:t>function?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CFC43-E660-B54E-88E3-CB410E56DAFC}"/>
              </a:ext>
            </a:extLst>
          </p:cNvPr>
          <p:cNvSpPr txBox="1"/>
          <p:nvPr/>
        </p:nvSpPr>
        <p:spPr>
          <a:xfrm>
            <a:off x="3231286" y="3429000"/>
            <a:ext cx="5054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4B2E83"/>
                </a:solidFill>
              </a:rPr>
              <a:t>reverse twice, it’ll be back to the input</a:t>
            </a:r>
          </a:p>
          <a:p>
            <a:endParaRPr lang="en-US" sz="2400" b="1" i="1" dirty="0">
              <a:solidFill>
                <a:srgbClr val="4B2E83"/>
              </a:solidFill>
            </a:endParaRPr>
          </a:p>
          <a:p>
            <a:pPr algn="ctr"/>
            <a:r>
              <a:rPr lang="en-US" altLang="zh-CN" sz="2400" b="1" i="1" dirty="0">
                <a:solidFill>
                  <a:srgbClr val="4B2E83"/>
                </a:solidFill>
              </a:rPr>
              <a:t>[</a:t>
            </a:r>
            <a:r>
              <a:rPr lang="en-US" sz="2400" b="1" i="1" dirty="0">
                <a:solidFill>
                  <a:srgbClr val="4B2E83"/>
                </a:solidFill>
              </a:rPr>
              <a:t>1,</a:t>
            </a:r>
            <a:r>
              <a:rPr lang="zh-CN" altLang="en-US" sz="2400" b="1" i="1" dirty="0">
                <a:solidFill>
                  <a:srgbClr val="4B2E83"/>
                </a:solidFill>
              </a:rPr>
              <a:t> </a:t>
            </a:r>
            <a:r>
              <a:rPr lang="en-US" sz="2400" b="1" i="1" dirty="0">
                <a:solidFill>
                  <a:srgbClr val="4B2E83"/>
                </a:solidFill>
              </a:rPr>
              <a:t>3,</a:t>
            </a:r>
            <a:r>
              <a:rPr lang="zh-CN" altLang="en-US" sz="2400" b="1" i="1" dirty="0">
                <a:solidFill>
                  <a:srgbClr val="4B2E83"/>
                </a:solidFill>
              </a:rPr>
              <a:t> </a:t>
            </a:r>
            <a:r>
              <a:rPr lang="en-US" sz="2400" b="1" i="1" dirty="0">
                <a:solidFill>
                  <a:srgbClr val="4B2E83"/>
                </a:solidFill>
              </a:rPr>
              <a:t>5</a:t>
            </a:r>
            <a:r>
              <a:rPr lang="en-US" altLang="zh-CN" sz="2400" b="1" i="1" dirty="0">
                <a:solidFill>
                  <a:srgbClr val="4B2E83"/>
                </a:solidFill>
              </a:rPr>
              <a:t>]</a:t>
            </a:r>
            <a:r>
              <a:rPr lang="en-US" sz="2400" b="1" i="1" dirty="0">
                <a:solidFill>
                  <a:srgbClr val="4B2E83"/>
                </a:solidFill>
              </a:rPr>
              <a:t> </a:t>
            </a:r>
            <a:r>
              <a:rPr lang="en-US" sz="2400" b="1" i="1" dirty="0">
                <a:solidFill>
                  <a:srgbClr val="4B2E83"/>
                </a:solidFill>
                <a:sym typeface="Wingdings" pitchFamily="2" charset="2"/>
              </a:rPr>
              <a:t> </a:t>
            </a:r>
            <a:r>
              <a:rPr lang="en-US" altLang="zh-CN" sz="2400" b="1" i="1" dirty="0">
                <a:solidFill>
                  <a:srgbClr val="4B2E83"/>
                </a:solidFill>
                <a:sym typeface="Wingdings" pitchFamily="2" charset="2"/>
              </a:rPr>
              <a:t>[</a:t>
            </a:r>
            <a:r>
              <a:rPr lang="en-US" sz="2400" b="1" i="1" dirty="0">
                <a:solidFill>
                  <a:srgbClr val="4B2E83"/>
                </a:solidFill>
                <a:sym typeface="Wingdings" pitchFamily="2" charset="2"/>
              </a:rPr>
              <a:t>5, 3, 1</a:t>
            </a:r>
            <a:r>
              <a:rPr lang="en-US" altLang="zh-CN" sz="2400" b="1" i="1" dirty="0">
                <a:solidFill>
                  <a:srgbClr val="4B2E83"/>
                </a:solidFill>
                <a:sym typeface="Wingdings" pitchFamily="2" charset="2"/>
              </a:rPr>
              <a:t>]</a:t>
            </a:r>
            <a:r>
              <a:rPr lang="en-US" sz="2400" b="1" i="1" dirty="0">
                <a:solidFill>
                  <a:srgbClr val="4B2E83"/>
                </a:solidFill>
                <a:sym typeface="Wingdings" pitchFamily="2" charset="2"/>
              </a:rPr>
              <a:t>  </a:t>
            </a:r>
            <a:r>
              <a:rPr lang="en-US" altLang="zh-CN" sz="2400" b="1" i="1" dirty="0">
                <a:solidFill>
                  <a:srgbClr val="4B2E83"/>
                </a:solidFill>
                <a:sym typeface="Wingdings" pitchFamily="2" charset="2"/>
              </a:rPr>
              <a:t>[</a:t>
            </a:r>
            <a:r>
              <a:rPr lang="en-US" sz="2400" b="1" i="1" dirty="0">
                <a:solidFill>
                  <a:srgbClr val="4B2E83"/>
                </a:solidFill>
                <a:sym typeface="Wingdings" pitchFamily="2" charset="2"/>
              </a:rPr>
              <a:t>1,</a:t>
            </a:r>
            <a:r>
              <a:rPr lang="zh-CN" altLang="en-US" sz="2400" b="1" i="1" dirty="0">
                <a:solidFill>
                  <a:srgbClr val="4B2E83"/>
                </a:solidFill>
                <a:sym typeface="Wingdings" pitchFamily="2" charset="2"/>
              </a:rPr>
              <a:t> </a:t>
            </a:r>
            <a:r>
              <a:rPr lang="en-US" sz="2400" b="1" i="1" dirty="0">
                <a:solidFill>
                  <a:srgbClr val="4B2E83"/>
                </a:solidFill>
                <a:sym typeface="Wingdings" pitchFamily="2" charset="2"/>
              </a:rPr>
              <a:t>3,</a:t>
            </a:r>
            <a:r>
              <a:rPr lang="zh-CN" altLang="en-US" sz="2400" b="1" i="1" dirty="0">
                <a:solidFill>
                  <a:srgbClr val="4B2E83"/>
                </a:solidFill>
                <a:sym typeface="Wingdings" pitchFamily="2" charset="2"/>
              </a:rPr>
              <a:t> </a:t>
            </a:r>
            <a:r>
              <a:rPr lang="en-US" sz="2400" b="1" i="1" dirty="0">
                <a:solidFill>
                  <a:srgbClr val="4B2E83"/>
                </a:solidFill>
                <a:sym typeface="Wingdings" pitchFamily="2" charset="2"/>
              </a:rPr>
              <a:t>5</a:t>
            </a:r>
            <a:r>
              <a:rPr lang="en-US" altLang="zh-CN" sz="2400" b="1" i="1" dirty="0">
                <a:solidFill>
                  <a:srgbClr val="4B2E83"/>
                </a:solidFill>
                <a:sym typeface="Wingdings" pitchFamily="2" charset="2"/>
              </a:rPr>
              <a:t>]</a:t>
            </a:r>
            <a:endParaRPr lang="en-US" sz="2400" b="1" i="1" dirty="0">
              <a:solidFill>
                <a:srgbClr val="4B2E83"/>
              </a:solidFill>
            </a:endParaRPr>
          </a:p>
        </p:txBody>
      </p:sp>
      <p:pic>
        <p:nvPicPr>
          <p:cNvPr id="6148" name="Picture 4" descr="The Ultimate Guide to Starting Your First Ecommerce Business | Generating  Product Ideas">
            <a:extLst>
              <a:ext uri="{FF2B5EF4-FFF2-40B4-BE49-F238E27FC236}">
                <a16:creationId xmlns:a16="http://schemas.microsoft.com/office/drawing/2014/main" id="{0483E87C-AF31-D648-8822-31841AA1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9752"/>
          <a:stretch/>
        </p:blipFill>
        <p:spPr bwMode="auto">
          <a:xfrm>
            <a:off x="984869" y="3264616"/>
            <a:ext cx="2057408" cy="14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91733"/>
            <a:ext cx="8196210" cy="4160489"/>
          </a:xfrm>
        </p:spPr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1 Review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F9EAE-EDC1-404F-9D39-7FAAB9BB67E5}"/>
              </a:ext>
            </a:extLst>
          </p:cNvPr>
          <p:cNvSpPr txBox="1"/>
          <p:nvPr/>
        </p:nvSpPr>
        <p:spPr>
          <a:xfrm>
            <a:off x="1749881" y="2774977"/>
            <a:ext cx="56442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 programming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 your own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 comfortable with the grading process</a:t>
            </a:r>
          </a:p>
        </p:txBody>
      </p:sp>
      <p:pic>
        <p:nvPicPr>
          <p:cNvPr id="6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BF375125-A817-8B45-B445-637DCC2FC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65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3"/>
            <a:ext cx="8484696" cy="3529543"/>
          </a:xfrm>
        </p:spPr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1 Review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F9EAE-EDC1-404F-9D39-7FAAB9BB67E5}"/>
              </a:ext>
            </a:extLst>
          </p:cNvPr>
          <p:cNvSpPr txBox="1"/>
          <p:nvPr/>
        </p:nvSpPr>
        <p:spPr>
          <a:xfrm>
            <a:off x="2664281" y="2800377"/>
            <a:ext cx="37398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problems</a:t>
            </a:r>
            <a:r>
              <a:rPr lang="zh-CN" altLang="en-US" sz="3200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>
                  <a:lumMod val="6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Binary</a:t>
            </a:r>
            <a:r>
              <a:rPr lang="zh-CN" altLang="en-US" sz="3200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>
                  <a:lumMod val="6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65000"/>
                  </a:schemeClr>
                </a:solidFill>
              </a:rPr>
              <a:t>Sort</a:t>
            </a:r>
            <a:endParaRPr lang="en-US" sz="3200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5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4025B204-58C1-1841-A71F-EA76FE827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60875" y="343797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148615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3"/>
            <a:ext cx="8484696" cy="3529543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F0F195-79E9-1742-8351-5DD12F1375FE}"/>
              </a:ext>
            </a:extLst>
          </p:cNvPr>
          <p:cNvSpPr/>
          <p:nvPr/>
        </p:nvSpPr>
        <p:spPr>
          <a:xfrm>
            <a:off x="201547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193227-3CC3-3248-882C-8F5275AABA49}"/>
              </a:ext>
            </a:extLst>
          </p:cNvPr>
          <p:cNvSpPr/>
          <p:nvPr/>
        </p:nvSpPr>
        <p:spPr>
          <a:xfrm>
            <a:off x="260714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350EA-2E58-864B-85CC-82715BBCC176}"/>
              </a:ext>
            </a:extLst>
          </p:cNvPr>
          <p:cNvSpPr/>
          <p:nvPr/>
        </p:nvSpPr>
        <p:spPr>
          <a:xfrm>
            <a:off x="319881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3E423-115F-7945-B17A-25CED5E5B817}"/>
              </a:ext>
            </a:extLst>
          </p:cNvPr>
          <p:cNvSpPr/>
          <p:nvPr/>
        </p:nvSpPr>
        <p:spPr>
          <a:xfrm>
            <a:off x="379048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41BF3-AF2F-6840-A213-1D7634E93662}"/>
              </a:ext>
            </a:extLst>
          </p:cNvPr>
          <p:cNvSpPr/>
          <p:nvPr/>
        </p:nvSpPr>
        <p:spPr>
          <a:xfrm>
            <a:off x="438215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5CE683-CFA9-0542-98FE-B69196D7E6C5}"/>
              </a:ext>
            </a:extLst>
          </p:cNvPr>
          <p:cNvSpPr/>
          <p:nvPr/>
        </p:nvSpPr>
        <p:spPr>
          <a:xfrm>
            <a:off x="4973829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9AFCA4-5964-1A4D-901C-1BF60C638F82}"/>
              </a:ext>
            </a:extLst>
          </p:cNvPr>
          <p:cNvSpPr/>
          <p:nvPr/>
        </p:nvSpPr>
        <p:spPr>
          <a:xfrm>
            <a:off x="556549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4D6487-8A85-7648-BB54-0890CDF03592}"/>
              </a:ext>
            </a:extLst>
          </p:cNvPr>
          <p:cNvSpPr/>
          <p:nvPr/>
        </p:nvSpPr>
        <p:spPr>
          <a:xfrm>
            <a:off x="615716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721CCD-D34F-9240-AABD-78C54CA50862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DC471-08D8-E14D-A09A-F5D37858F800}"/>
              </a:ext>
            </a:extLst>
          </p:cNvPr>
          <p:cNvSpPr/>
          <p:nvPr/>
        </p:nvSpPr>
        <p:spPr>
          <a:xfrm>
            <a:off x="7340506" y="41297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43EDF-EF6D-844C-B38E-9DD34CBBFF6B}"/>
              </a:ext>
            </a:extLst>
          </p:cNvPr>
          <p:cNvSpPr txBox="1"/>
          <p:nvPr/>
        </p:nvSpPr>
        <p:spPr>
          <a:xfrm>
            <a:off x="902076" y="2988018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Target: </a:t>
            </a:r>
            <a:r>
              <a:rPr lang="en-US" sz="2800" dirty="0">
                <a:solidFill>
                  <a:srgbClr val="C00000"/>
                </a:solidFill>
              </a:rPr>
              <a:t>14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7DDA392-E763-874D-88C8-DCA5C51DA1C4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6748836" y="3833906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6D7B00B-2B48-9E4B-8035-4257ED73CB6B}"/>
              </a:ext>
            </a:extLst>
          </p:cNvPr>
          <p:cNvCxnSpPr>
            <a:cxnSpLocks/>
            <a:stCxn id="26" idx="0"/>
            <a:endCxn id="29" idx="0"/>
          </p:cNvCxnSpPr>
          <p:nvPr/>
        </p:nvCxnSpPr>
        <p:spPr>
          <a:xfrm rot="5400000" flipH="1" flipV="1">
            <a:off x="5565497" y="3242238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F06400-86AC-D94A-AB4E-53FA66F19E4A}"/>
              </a:ext>
            </a:extLst>
          </p:cNvPr>
          <p:cNvSpPr/>
          <p:nvPr/>
        </p:nvSpPr>
        <p:spPr>
          <a:xfrm>
            <a:off x="6748836" y="41297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078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3"/>
            <a:ext cx="8484696" cy="3529543"/>
          </a:xfrm>
        </p:spPr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1 Review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F9EAE-EDC1-404F-9D39-7FAAB9BB67E5}"/>
              </a:ext>
            </a:extLst>
          </p:cNvPr>
          <p:cNvSpPr txBox="1"/>
          <p:nvPr/>
        </p:nvSpPr>
        <p:spPr>
          <a:xfrm>
            <a:off x="2664281" y="2800377"/>
            <a:ext cx="37398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2</a:t>
            </a:r>
            <a:r>
              <a:rPr lang="zh-CN" altLang="en-US" sz="3200" dirty="0"/>
              <a:t> </a:t>
            </a:r>
            <a:r>
              <a:rPr lang="en-US" altLang="zh-CN" sz="3200" dirty="0"/>
              <a:t>problems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solve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Binary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pic>
        <p:nvPicPr>
          <p:cNvPr id="5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4025B204-58C1-1841-A71F-EA76FE827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567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4"/>
            <a:ext cx="8484696" cy="56996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59D15-76F7-1442-8866-5EEC870BF74B}"/>
              </a:ext>
            </a:extLst>
          </p:cNvPr>
          <p:cNvGrpSpPr/>
          <p:nvPr/>
        </p:nvGrpSpPr>
        <p:grpSpPr>
          <a:xfrm>
            <a:off x="3754695" y="1591734"/>
            <a:ext cx="2958350" cy="582706"/>
            <a:chOff x="3301209" y="2542702"/>
            <a:chExt cx="2958350" cy="58270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506FA1-99C6-0E42-8992-E0B23FFCE780}"/>
                </a:ext>
              </a:extLst>
            </p:cNvPr>
            <p:cNvSpPr/>
            <p:nvPr/>
          </p:nvSpPr>
          <p:spPr>
            <a:xfrm>
              <a:off x="330120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9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D16E44-2E70-564D-933D-FEEF1F15AE97}"/>
                </a:ext>
              </a:extLst>
            </p:cNvPr>
            <p:cNvSpPr/>
            <p:nvPr/>
          </p:nvSpPr>
          <p:spPr>
            <a:xfrm>
              <a:off x="389287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504EA6-D11B-2E4B-B89B-748CDFDEEA2D}"/>
                </a:ext>
              </a:extLst>
            </p:cNvPr>
            <p:cNvSpPr/>
            <p:nvPr/>
          </p:nvSpPr>
          <p:spPr>
            <a:xfrm>
              <a:off x="448454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1749B8-0B56-284E-B794-97D167BA729E}"/>
                </a:ext>
              </a:extLst>
            </p:cNvPr>
            <p:cNvSpPr/>
            <p:nvPr/>
          </p:nvSpPr>
          <p:spPr>
            <a:xfrm>
              <a:off x="507621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7D5B80-3F6E-024D-98C9-57C025B72AC9}"/>
                </a:ext>
              </a:extLst>
            </p:cNvPr>
            <p:cNvSpPr/>
            <p:nvPr/>
          </p:nvSpPr>
          <p:spPr>
            <a:xfrm>
              <a:off x="5667889" y="254270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260052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360932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4618120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5702505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B8CDD0-3A5C-1846-8A01-FFC26935EC2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1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7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4"/>
            <a:ext cx="8484696" cy="56996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754695" y="3120117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754695" y="4128912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90479-8D1E-9846-ABA5-5287CF2A7329}"/>
              </a:ext>
            </a:extLst>
          </p:cNvPr>
          <p:cNvGrpSpPr/>
          <p:nvPr/>
        </p:nvGrpSpPr>
        <p:grpSpPr>
          <a:xfrm>
            <a:off x="3754695" y="5137708"/>
            <a:ext cx="2958350" cy="582706"/>
            <a:chOff x="3262325" y="5569088"/>
            <a:chExt cx="2958350" cy="58270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A13537-01FB-E54F-B6CF-D8F8EF7583FA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72A266-F4F7-F74E-9C65-33CFADEA613F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7FD2AA-08A8-5E42-A48B-0D8D6B316FF0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3C6388C-8EE8-A14A-B15A-BC26A7DA0AFD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9C86D9-B7E4-644D-A5D8-031D4D5CE112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754695" y="2111322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8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DD583CD-7A37-4B44-ACC3-98AE5758ECC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2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1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4"/>
            <a:ext cx="8484696" cy="56996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092825" y="3814709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72E97D-CEA9-1D4C-B0BB-7515679B279B}"/>
              </a:ext>
            </a:extLst>
          </p:cNvPr>
          <p:cNvGrpSpPr/>
          <p:nvPr/>
        </p:nvGrpSpPr>
        <p:grpSpPr>
          <a:xfrm>
            <a:off x="3092825" y="4823504"/>
            <a:ext cx="2958350" cy="582706"/>
            <a:chOff x="3262325" y="4560293"/>
            <a:chExt cx="2958350" cy="5827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09F5F3-27E2-104D-B296-1D6E4690F678}"/>
                </a:ext>
              </a:extLst>
            </p:cNvPr>
            <p:cNvSpPr/>
            <p:nvPr/>
          </p:nvSpPr>
          <p:spPr>
            <a:xfrm>
              <a:off x="326232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BCA6F7-7796-B040-8B84-FF8CD35D3B56}"/>
                </a:ext>
              </a:extLst>
            </p:cNvPr>
            <p:cNvSpPr/>
            <p:nvPr/>
          </p:nvSpPr>
          <p:spPr>
            <a:xfrm>
              <a:off x="385399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B8ECF5-772B-4545-9EC1-70696868EAE2}"/>
                </a:ext>
              </a:extLst>
            </p:cNvPr>
            <p:cNvSpPr/>
            <p:nvPr/>
          </p:nvSpPr>
          <p:spPr>
            <a:xfrm>
              <a:off x="444566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7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FA4299-ED46-BE40-A1A1-B6D71BD197A6}"/>
                </a:ext>
              </a:extLst>
            </p:cNvPr>
            <p:cNvSpPr/>
            <p:nvPr/>
          </p:nvSpPr>
          <p:spPr>
            <a:xfrm>
              <a:off x="503733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F4BCED-B1D5-324D-A78F-C0C2DCFD3852}"/>
                </a:ext>
              </a:extLst>
            </p:cNvPr>
            <p:cNvSpPr/>
            <p:nvPr/>
          </p:nvSpPr>
          <p:spPr>
            <a:xfrm>
              <a:off x="5629005" y="45602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092825" y="2805914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7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832A74-C104-9D40-9E4D-D591C6E82813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3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8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4"/>
            <a:ext cx="8484696" cy="56996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3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656EC6-03CB-184B-BD87-6F0FB1E9108B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4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1591734"/>
            <a:ext cx="8484696" cy="569968"/>
          </a:xfrm>
        </p:spPr>
        <p:txBody>
          <a:bodyPr/>
          <a:lstStyle/>
          <a:p>
            <a:r>
              <a:rPr lang="en-US" altLang="zh-CN" dirty="0"/>
              <a:t>Bubble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  <p:pic>
        <p:nvPicPr>
          <p:cNvPr id="10242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DDD772AB-1191-844B-8BA8-18E07D03A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54B6D1-635D-F240-92F3-F0CAC1EB0B68}"/>
              </a:ext>
            </a:extLst>
          </p:cNvPr>
          <p:cNvGrpSpPr/>
          <p:nvPr/>
        </p:nvGrpSpPr>
        <p:grpSpPr>
          <a:xfrm>
            <a:off x="3681909" y="4113593"/>
            <a:ext cx="2958350" cy="582706"/>
            <a:chOff x="3265475" y="3484686"/>
            <a:chExt cx="2958350" cy="58270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4CA32A-ECAD-4B40-802D-D6310C4CA386}"/>
                </a:ext>
              </a:extLst>
            </p:cNvPr>
            <p:cNvSpPr/>
            <p:nvPr/>
          </p:nvSpPr>
          <p:spPr>
            <a:xfrm>
              <a:off x="326547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84E62F-A481-A34C-9AB6-E7F74EA1FF8F}"/>
                </a:ext>
              </a:extLst>
            </p:cNvPr>
            <p:cNvSpPr/>
            <p:nvPr/>
          </p:nvSpPr>
          <p:spPr>
            <a:xfrm>
              <a:off x="385714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A1DA61-FCCB-DA44-AE44-53321A041A8D}"/>
                </a:ext>
              </a:extLst>
            </p:cNvPr>
            <p:cNvSpPr/>
            <p:nvPr/>
          </p:nvSpPr>
          <p:spPr>
            <a:xfrm>
              <a:off x="444881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0CA0839-9BF7-3F4E-A634-0B317AC031F8}"/>
                </a:ext>
              </a:extLst>
            </p:cNvPr>
            <p:cNvSpPr/>
            <p:nvPr/>
          </p:nvSpPr>
          <p:spPr>
            <a:xfrm>
              <a:off x="504048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5FEA7C0-CA86-0746-A793-0244A7FCEA27}"/>
                </a:ext>
              </a:extLst>
            </p:cNvPr>
            <p:cNvSpPr/>
            <p:nvPr/>
          </p:nvSpPr>
          <p:spPr>
            <a:xfrm>
              <a:off x="5632155" y="348468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C072DB-C752-234C-B731-EEB302C3C34A}"/>
              </a:ext>
            </a:extLst>
          </p:cNvPr>
          <p:cNvGrpSpPr/>
          <p:nvPr/>
        </p:nvGrpSpPr>
        <p:grpSpPr>
          <a:xfrm>
            <a:off x="3681909" y="3104798"/>
            <a:ext cx="2958350" cy="582706"/>
            <a:chOff x="3262325" y="5569088"/>
            <a:chExt cx="2958350" cy="582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A17ACD8-97A4-0A4D-99BB-BA3265C626E5}"/>
                </a:ext>
              </a:extLst>
            </p:cNvPr>
            <p:cNvSpPr/>
            <p:nvPr/>
          </p:nvSpPr>
          <p:spPr>
            <a:xfrm>
              <a:off x="326232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7356C0-8B6D-F940-9192-6C34C66336C5}"/>
                </a:ext>
              </a:extLst>
            </p:cNvPr>
            <p:cNvSpPr/>
            <p:nvPr/>
          </p:nvSpPr>
          <p:spPr>
            <a:xfrm>
              <a:off x="385399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3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5DBDA5-FC06-D942-A2B5-D2F8CC9F1787}"/>
                </a:ext>
              </a:extLst>
            </p:cNvPr>
            <p:cNvSpPr/>
            <p:nvPr/>
          </p:nvSpPr>
          <p:spPr>
            <a:xfrm>
              <a:off x="444566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7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C26DC36-0A1F-BE4F-960B-747B27907222}"/>
                </a:ext>
              </a:extLst>
            </p:cNvPr>
            <p:cNvSpPr/>
            <p:nvPr/>
          </p:nvSpPr>
          <p:spPr>
            <a:xfrm>
              <a:off x="503733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8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E9B9E4-5189-E14E-8D6A-330956878483}"/>
                </a:ext>
              </a:extLst>
            </p:cNvPr>
            <p:cNvSpPr/>
            <p:nvPr/>
          </p:nvSpPr>
          <p:spPr>
            <a:xfrm>
              <a:off x="5629005" y="55690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85000"/>
                    </a:schemeClr>
                  </a:solidFill>
                </a:rPr>
                <a:t>9</a:t>
              </a:r>
              <a:endParaRPr lang="en-US" sz="2800" dirty="0">
                <a:solidFill>
                  <a:schemeClr val="bg2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912A39-AFE7-8F42-9B08-32A4B5BE8B57}"/>
              </a:ext>
            </a:extLst>
          </p:cNvPr>
          <p:cNvSpPr txBox="1"/>
          <p:nvPr/>
        </p:nvSpPr>
        <p:spPr>
          <a:xfrm>
            <a:off x="545124" y="3429000"/>
            <a:ext cx="1130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Round</a:t>
            </a:r>
            <a:r>
              <a:rPr lang="zh-CN" altLang="en-US" dirty="0"/>
              <a:t> </a:t>
            </a:r>
            <a:r>
              <a:rPr lang="en-US" altLang="zh-CN" sz="4400" dirty="0">
                <a:solidFill>
                  <a:srgbClr val="FF9300"/>
                </a:solidFill>
              </a:rPr>
              <a:t>5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D5BFA-DA92-2545-90B8-3B2A77261C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4" y="963366"/>
            <a:ext cx="4519365" cy="62394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1 Submission</a:t>
            </a:r>
            <a:endParaRPr lang="en-US" dirty="0"/>
          </a:p>
        </p:txBody>
      </p:sp>
      <p:pic>
        <p:nvPicPr>
          <p:cNvPr id="5" name="Picture 2" descr="Too much homework vector stock vector. Illustration of open - 23920513">
            <a:extLst>
              <a:ext uri="{FF2B5EF4-FFF2-40B4-BE49-F238E27FC236}">
                <a16:creationId xmlns:a16="http://schemas.microsoft.com/office/drawing/2014/main" id="{4025B204-58C1-1841-A71F-EA76FE827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2" b="20573"/>
          <a:stretch/>
        </p:blipFill>
        <p:spPr bwMode="auto">
          <a:xfrm>
            <a:off x="7556160" y="76200"/>
            <a:ext cx="1467189" cy="11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104C017-1996-0F4B-9E36-12812CCD2ACA}"/>
              </a:ext>
            </a:extLst>
          </p:cNvPr>
          <p:cNvGrpSpPr/>
          <p:nvPr/>
        </p:nvGrpSpPr>
        <p:grpSpPr>
          <a:xfrm>
            <a:off x="522241" y="2423009"/>
            <a:ext cx="3572825" cy="623943"/>
            <a:chOff x="161756" y="2906586"/>
            <a:chExt cx="3572825" cy="62394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EF2AA4-B8BD-F442-B59E-918430615641}"/>
                </a:ext>
              </a:extLst>
            </p:cNvPr>
            <p:cNvSpPr/>
            <p:nvPr/>
          </p:nvSpPr>
          <p:spPr>
            <a:xfrm>
              <a:off x="3110638" y="2906586"/>
              <a:ext cx="623943" cy="623943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AA60B1-D7DB-6141-9A96-67CADF011D38}"/>
                </a:ext>
              </a:extLst>
            </p:cNvPr>
            <p:cNvSpPr txBox="1"/>
            <p:nvPr/>
          </p:nvSpPr>
          <p:spPr>
            <a:xfrm>
              <a:off x="161756" y="3092937"/>
              <a:ext cx="287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Instructor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7BA725-8AB4-234A-9CB1-DCDA8B6B4A12}"/>
              </a:ext>
            </a:extLst>
          </p:cNvPr>
          <p:cNvGrpSpPr/>
          <p:nvPr/>
        </p:nvGrpSpPr>
        <p:grpSpPr>
          <a:xfrm>
            <a:off x="1489966" y="3046952"/>
            <a:ext cx="2293129" cy="1107520"/>
            <a:chOff x="1129481" y="3046952"/>
            <a:chExt cx="2293129" cy="110752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384B0B-CDFE-344F-B094-28C188969B0B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3422610" y="3046952"/>
              <a:ext cx="0" cy="998273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EC3602-1027-CF4A-B8E1-8155090B638C}"/>
                </a:ext>
              </a:extLst>
            </p:cNvPr>
            <p:cNvSpPr txBox="1"/>
            <p:nvPr/>
          </p:nvSpPr>
          <p:spPr>
            <a:xfrm>
              <a:off x="1129481" y="3785140"/>
              <a:ext cx="2293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Fork</a:t>
              </a:r>
              <a:r>
                <a:rPr lang="zh-CN" altLang="en-US" dirty="0"/>
                <a:t> </a:t>
              </a:r>
              <a:r>
                <a:rPr lang="en-US" altLang="zh-CN" dirty="0"/>
                <a:t>(”meaning</a:t>
              </a:r>
              <a:r>
                <a:rPr lang="zh-CN" altLang="en-US" dirty="0"/>
                <a:t> </a:t>
              </a:r>
              <a:r>
                <a:rPr lang="en-US" altLang="zh-CN" dirty="0"/>
                <a:t>copy”)</a:t>
              </a: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CFC272-B246-3842-86B0-1DB1B907F34C}"/>
              </a:ext>
            </a:extLst>
          </p:cNvPr>
          <p:cNvGrpSpPr/>
          <p:nvPr/>
        </p:nvGrpSpPr>
        <p:grpSpPr>
          <a:xfrm>
            <a:off x="843932" y="4045225"/>
            <a:ext cx="3251134" cy="623943"/>
            <a:chOff x="483447" y="4528802"/>
            <a:chExt cx="3251134" cy="62394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465F0D-833B-1C48-8DE4-17677E8AA051}"/>
                </a:ext>
              </a:extLst>
            </p:cNvPr>
            <p:cNvSpPr/>
            <p:nvPr/>
          </p:nvSpPr>
          <p:spPr>
            <a:xfrm>
              <a:off x="3110638" y="4528802"/>
              <a:ext cx="623943" cy="623943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815571-34F2-2B4C-84B7-0DF3EE1E9B16}"/>
                </a:ext>
              </a:extLst>
            </p:cNvPr>
            <p:cNvSpPr txBox="1"/>
            <p:nvPr/>
          </p:nvSpPr>
          <p:spPr>
            <a:xfrm>
              <a:off x="483447" y="4609940"/>
              <a:ext cx="255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your</a:t>
              </a:r>
              <a:r>
                <a:rPr lang="zh-CN" altLang="en-US" dirty="0"/>
                <a:t> </a:t>
              </a:r>
              <a:r>
                <a:rPr lang="en-US" altLang="zh-CN" dirty="0"/>
                <a:t>repo,</a:t>
              </a:r>
              <a:r>
                <a:rPr lang="zh-CN" altLang="en-US" dirty="0"/>
                <a:t> </a:t>
              </a:r>
              <a:r>
                <a:rPr lang="en-US" altLang="zh-CN" sz="2400" b="1" dirty="0"/>
                <a:t>main</a:t>
              </a:r>
              <a:r>
                <a:rPr lang="zh-CN" altLang="en-US" dirty="0"/>
                <a:t> </a:t>
              </a:r>
              <a:r>
                <a:rPr lang="en-US" altLang="zh-CN" dirty="0"/>
                <a:t>branch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206DCB1-14AC-6049-BD4B-E139C615BF2C}"/>
              </a:ext>
            </a:extLst>
          </p:cNvPr>
          <p:cNvSpPr/>
          <p:nvPr/>
        </p:nvSpPr>
        <p:spPr>
          <a:xfrm>
            <a:off x="3471122" y="5355469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28AD1A-1C61-544E-9CA7-F11366E1BD55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 flipH="1">
            <a:off x="3783094" y="4669168"/>
            <a:ext cx="1" cy="6863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250E37-31E1-254A-AF79-3369C448CCA2}"/>
              </a:ext>
            </a:extLst>
          </p:cNvPr>
          <p:cNvSpPr txBox="1"/>
          <p:nvPr/>
        </p:nvSpPr>
        <p:spPr>
          <a:xfrm>
            <a:off x="843932" y="5436607"/>
            <a:ext cx="259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repo,</a:t>
            </a:r>
            <a:r>
              <a:rPr lang="zh-CN" altLang="en-US" dirty="0"/>
              <a:t> </a:t>
            </a:r>
            <a:r>
              <a:rPr lang="en-US" altLang="zh-CN" sz="2400" b="1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E7F26F-ACDC-1C49-AC51-A5754B0B28ED}"/>
              </a:ext>
            </a:extLst>
          </p:cNvPr>
          <p:cNvGrpSpPr/>
          <p:nvPr/>
        </p:nvGrpSpPr>
        <p:grpSpPr>
          <a:xfrm>
            <a:off x="4095065" y="5359106"/>
            <a:ext cx="1149391" cy="623943"/>
            <a:chOff x="3734580" y="5839046"/>
            <a:chExt cx="1149391" cy="62394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B9F8F6-14CC-4B4D-9A9A-FA5B5643A7AE}"/>
                </a:ext>
              </a:extLst>
            </p:cNvPr>
            <p:cNvSpPr/>
            <p:nvPr/>
          </p:nvSpPr>
          <p:spPr>
            <a:xfrm>
              <a:off x="4260028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DF561C-C3FC-0A4E-8A21-BFD9A3E52E40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3734580" y="6147381"/>
              <a:ext cx="525448" cy="3637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49F63-A3D9-AA43-8779-F7D37C24AAB7}"/>
              </a:ext>
            </a:extLst>
          </p:cNvPr>
          <p:cNvGrpSpPr/>
          <p:nvPr/>
        </p:nvGrpSpPr>
        <p:grpSpPr>
          <a:xfrm>
            <a:off x="5244456" y="5355469"/>
            <a:ext cx="1149391" cy="623943"/>
            <a:chOff x="4883971" y="5839046"/>
            <a:chExt cx="1149391" cy="623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30B337-9365-AA4A-A728-E8E2F99590A2}"/>
                </a:ext>
              </a:extLst>
            </p:cNvPr>
            <p:cNvSpPr/>
            <p:nvPr/>
          </p:nvSpPr>
          <p:spPr>
            <a:xfrm>
              <a:off x="5409419" y="5839046"/>
              <a:ext cx="623943" cy="623943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536298-7648-8549-A280-04FC7296348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4883971" y="6151018"/>
              <a:ext cx="525448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F19B2-9E8F-8947-AB77-AAAA0B1A367A}"/>
              </a:ext>
            </a:extLst>
          </p:cNvPr>
          <p:cNvCxnSpPr>
            <a:cxnSpLocks/>
            <a:stCxn id="22" idx="0"/>
            <a:endCxn id="7" idx="6"/>
          </p:cNvCxnSpPr>
          <p:nvPr/>
        </p:nvCxnSpPr>
        <p:spPr>
          <a:xfrm flipH="1" flipV="1">
            <a:off x="4095066" y="4357197"/>
            <a:ext cx="1986810" cy="99827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F85543-2AA8-7040-8D0C-C8772A352D5A}"/>
              </a:ext>
            </a:extLst>
          </p:cNvPr>
          <p:cNvSpPr txBox="1"/>
          <p:nvPr/>
        </p:nvSpPr>
        <p:spPr>
          <a:xfrm>
            <a:off x="4850454" y="4113772"/>
            <a:ext cx="198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Pull</a:t>
            </a:r>
            <a:r>
              <a:rPr lang="zh-CN" altLang="en-US" sz="2800" dirty="0"/>
              <a:t> </a:t>
            </a:r>
            <a:r>
              <a:rPr lang="en-US" altLang="zh-CN" sz="2800" dirty="0"/>
              <a:t>Request</a:t>
            </a:r>
            <a:endParaRPr lang="en-US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F3D2B-A24B-D34B-A980-97CE01AAF505}"/>
              </a:ext>
            </a:extLst>
          </p:cNvPr>
          <p:cNvSpPr txBox="1"/>
          <p:nvPr/>
        </p:nvSpPr>
        <p:spPr>
          <a:xfrm>
            <a:off x="6081876" y="4588028"/>
            <a:ext cx="17908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This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 err="1">
                <a:solidFill>
                  <a:srgbClr val="FF0000"/>
                </a:solidFill>
              </a:rPr>
              <a:t>url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is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what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you</a:t>
            </a:r>
            <a:r>
              <a:rPr lang="zh-CN" altLang="en-US" sz="1100" b="1" dirty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</a:rPr>
              <a:t>submit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FA770F-1C04-1E4C-B612-91E36554BBC8}"/>
              </a:ext>
            </a:extLst>
          </p:cNvPr>
          <p:cNvSpPr txBox="1"/>
          <p:nvPr/>
        </p:nvSpPr>
        <p:spPr>
          <a:xfrm>
            <a:off x="4539593" y="5984410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7" grpId="0"/>
      <p:bldP spid="27" grpId="1"/>
      <p:bldP spid="35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0DD6BF-6404-2C48-A529-62175D2A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7CF5B-587F-034E-BCA4-75C383701127}"/>
              </a:ext>
            </a:extLst>
          </p:cNvPr>
          <p:cNvSpPr/>
          <p:nvPr/>
        </p:nvSpPr>
        <p:spPr>
          <a:xfrm>
            <a:off x="2805698" y="2401038"/>
            <a:ext cx="28985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Code-Along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23DA6-94DE-2141-9A96-4437853202A1}"/>
              </a:ext>
            </a:extLst>
          </p:cNvPr>
          <p:cNvSpPr txBox="1"/>
          <p:nvPr/>
        </p:nvSpPr>
        <p:spPr>
          <a:xfrm>
            <a:off x="1665991" y="3618195"/>
            <a:ext cx="6582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</a:t>
            </a:r>
            <a:r>
              <a:rPr lang="zh-CN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Oriented</a:t>
            </a:r>
            <a:r>
              <a:rPr lang="zh-CN" alt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Programming</a:t>
            </a:r>
            <a:endParaRPr lang="en-US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3884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ngle sketch open laptop Royalty Free Vector Image">
            <a:extLst>
              <a:ext uri="{FF2B5EF4-FFF2-40B4-BE49-F238E27FC236}">
                <a16:creationId xmlns:a16="http://schemas.microsoft.com/office/drawing/2014/main" id="{F32FC36C-2169-3243-9373-6FBE1ED66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4" b="16359"/>
          <a:stretch/>
        </p:blipFill>
        <p:spPr bwMode="auto">
          <a:xfrm>
            <a:off x="753533" y="3429000"/>
            <a:ext cx="3818467" cy="31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DFE7796-1AD9-9E4D-8A63-6C0960DD6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1152967" y="4215078"/>
            <a:ext cx="1798756" cy="10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ketch arrow Direction design graphic Royalty Free Vector">
            <a:extLst>
              <a:ext uri="{FF2B5EF4-FFF2-40B4-BE49-F238E27FC236}">
                <a16:creationId xmlns:a16="http://schemas.microsoft.com/office/drawing/2014/main" id="{CA4C74C7-AFCE-9749-B8F4-8FFE3B107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252073">
            <a:off x="3283405" y="1727107"/>
            <a:ext cx="1818135" cy="18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A3FEEC-C10A-9A41-8756-9D35282AF879}"/>
              </a:ext>
            </a:extLst>
          </p:cNvPr>
          <p:cNvSpPr txBox="1"/>
          <p:nvPr/>
        </p:nvSpPr>
        <p:spPr>
          <a:xfrm rot="19334004">
            <a:off x="2810418" y="219583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Push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4" name="Picture 8" descr="Sketch arrow Direction design graphic Royalty Free Vector">
            <a:extLst>
              <a:ext uri="{FF2B5EF4-FFF2-40B4-BE49-F238E27FC236}">
                <a16:creationId xmlns:a16="http://schemas.microsoft.com/office/drawing/2014/main" id="{FDFDBC49-6423-2D4B-BF13-8D506E855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1"/>
          <a:stretch/>
        </p:blipFill>
        <p:spPr bwMode="auto">
          <a:xfrm rot="11037299">
            <a:off x="5244702" y="2867439"/>
            <a:ext cx="1837344" cy="1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5CF45F-2D8E-7A4A-B20C-7D27A4FBC106}"/>
              </a:ext>
            </a:extLst>
          </p:cNvPr>
          <p:cNvSpPr txBox="1"/>
          <p:nvPr/>
        </p:nvSpPr>
        <p:spPr>
          <a:xfrm rot="19334004">
            <a:off x="6560539" y="3916512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Pull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2FC202-2DD3-9B42-B9DD-1A21521EE1F6}"/>
              </a:ext>
            </a:extLst>
          </p:cNvPr>
          <p:cNvGrpSpPr/>
          <p:nvPr/>
        </p:nvGrpSpPr>
        <p:grpSpPr>
          <a:xfrm>
            <a:off x="5599870" y="456385"/>
            <a:ext cx="3088369" cy="1970284"/>
            <a:chOff x="5541635" y="486653"/>
            <a:chExt cx="3430909" cy="21888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AF2FFA-2219-CE45-A931-6BA67332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6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39E3ECCC-1601-B740-9A7D-F1EA3CD5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558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D4B4BD-8E75-B24B-B416-5C9A7F8853B8}"/>
              </a:ext>
            </a:extLst>
          </p:cNvPr>
          <p:cNvGrpSpPr/>
          <p:nvPr/>
        </p:nvGrpSpPr>
        <p:grpSpPr>
          <a:xfrm>
            <a:off x="649126" y="3589866"/>
            <a:ext cx="2765097" cy="2311400"/>
            <a:chOff x="1185333" y="3725332"/>
            <a:chExt cx="3190058" cy="2605215"/>
          </a:xfrm>
        </p:grpSpPr>
        <p:pic>
          <p:nvPicPr>
            <p:cNvPr id="1028" name="Picture 4" descr="Single sketch open laptop Royalty Free Vector Image">
              <a:extLst>
                <a:ext uri="{FF2B5EF4-FFF2-40B4-BE49-F238E27FC236}">
                  <a16:creationId xmlns:a16="http://schemas.microsoft.com/office/drawing/2014/main" id="{F32FC36C-2169-3243-9373-6FBE1ED66D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24" b="16359"/>
            <a:stretch/>
          </p:blipFill>
          <p:spPr bwMode="auto">
            <a:xfrm>
              <a:off x="1185333" y="3725332"/>
              <a:ext cx="3190058" cy="260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6DFE7796-1AD9-9E4D-8A63-6C0960DD6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42FB4-B11F-F94E-9184-9B9496F056EF}"/>
              </a:ext>
            </a:extLst>
          </p:cNvPr>
          <p:cNvGrpSpPr/>
          <p:nvPr/>
        </p:nvGrpSpPr>
        <p:grpSpPr>
          <a:xfrm>
            <a:off x="1418975" y="2000272"/>
            <a:ext cx="2376250" cy="1842038"/>
            <a:chOff x="1418975" y="2000272"/>
            <a:chExt cx="2376250" cy="1842038"/>
          </a:xfrm>
        </p:grpSpPr>
        <p:pic>
          <p:nvPicPr>
            <p:cNvPr id="1032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CA4C74C7-AFCE-9749-B8F4-8FFE3B10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252073">
              <a:off x="1977090" y="2000272"/>
              <a:ext cx="1818135" cy="184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A3FEEC-C10A-9A41-8756-9D35282AF879}"/>
                </a:ext>
              </a:extLst>
            </p:cNvPr>
            <p:cNvSpPr txBox="1"/>
            <p:nvPr/>
          </p:nvSpPr>
          <p:spPr>
            <a:xfrm rot="19334004">
              <a:off x="1418975" y="251908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Push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5E2C71-CA8F-6F43-9AFD-9954260D65C4}"/>
              </a:ext>
            </a:extLst>
          </p:cNvPr>
          <p:cNvGrpSpPr/>
          <p:nvPr/>
        </p:nvGrpSpPr>
        <p:grpSpPr>
          <a:xfrm>
            <a:off x="6064547" y="3752852"/>
            <a:ext cx="2765097" cy="2148414"/>
            <a:chOff x="1185333" y="3909036"/>
            <a:chExt cx="3190058" cy="2421511"/>
          </a:xfrm>
        </p:grpSpPr>
        <p:pic>
          <p:nvPicPr>
            <p:cNvPr id="13" name="Picture 4" descr="Single sketch open laptop Royalty Free Vector Image">
              <a:extLst>
                <a:ext uri="{FF2B5EF4-FFF2-40B4-BE49-F238E27FC236}">
                  <a16:creationId xmlns:a16="http://schemas.microsoft.com/office/drawing/2014/main" id="{62FE753F-5ABF-5748-A16C-0C59EE2B7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56" b="16359"/>
            <a:stretch/>
          </p:blipFill>
          <p:spPr bwMode="auto">
            <a:xfrm>
              <a:off x="1185333" y="3909036"/>
              <a:ext cx="3190058" cy="24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Git Installation Along With It's Commands. | by Balson Gorai | Beginner's  Guide to Mobile Web Development | Medium">
              <a:extLst>
                <a:ext uri="{FF2B5EF4-FFF2-40B4-BE49-F238E27FC236}">
                  <a16:creationId xmlns:a16="http://schemas.microsoft.com/office/drawing/2014/main" id="{D5188034-D8D3-AE4E-85E9-3E92EF0534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9" r="24516"/>
            <a:stretch/>
          </p:blipFill>
          <p:spPr bwMode="auto">
            <a:xfrm>
              <a:off x="1519032" y="4366919"/>
              <a:ext cx="1502733" cy="8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3307C-3789-4A47-B2F2-F73348EB4B81}"/>
              </a:ext>
            </a:extLst>
          </p:cNvPr>
          <p:cNvGrpSpPr/>
          <p:nvPr/>
        </p:nvGrpSpPr>
        <p:grpSpPr>
          <a:xfrm>
            <a:off x="3484178" y="174842"/>
            <a:ext cx="3088369" cy="1970284"/>
            <a:chOff x="5541635" y="486653"/>
            <a:chExt cx="3430909" cy="21888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28C30D-B315-3847-A19F-C052AC10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62" b="89792" l="6402" r="92936">
                          <a14:foregroundMark x1="31788" y1="19204" x2="31788" y2="19204"/>
                          <a14:foregroundMark x1="31788" y1="19204" x2="31788" y2="19204"/>
                          <a14:foregroundMark x1="31788" y1="19204" x2="31788" y2="19204"/>
                          <a14:foregroundMark x1="32340" y1="19204" x2="38631" y2="15052"/>
                          <a14:foregroundMark x1="60044" y1="88408" x2="69647" y2="88927"/>
                          <a14:foregroundMark x1="7064" y1="57958" x2="6512" y2="63149"/>
                          <a14:foregroundMark x1="92936" y1="57093" x2="92605" y2="64879"/>
                          <a14:backgroundMark x1="34547" y1="60035" x2="34547" y2="60035"/>
                          <a14:backgroundMark x1="32892" y1="45848" x2="58057" y2="553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41635" y="486653"/>
              <a:ext cx="3430909" cy="2188814"/>
            </a:xfrm>
            <a:prstGeom prst="rect">
              <a:avLst/>
            </a:prstGeom>
          </p:spPr>
        </p:pic>
        <p:pic>
          <p:nvPicPr>
            <p:cNvPr id="21" name="Picture 2" descr="GitHub Key Features Now Free For All Users - Somag News">
              <a:extLst>
                <a:ext uri="{FF2B5EF4-FFF2-40B4-BE49-F238E27FC236}">
                  <a16:creationId xmlns:a16="http://schemas.microsoft.com/office/drawing/2014/main" id="{25C51D5A-FDFF-C14A-BC4D-BA7BC0540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2" t="4372" r="20331"/>
            <a:stretch/>
          </p:blipFill>
          <p:spPr bwMode="auto">
            <a:xfrm>
              <a:off x="6639507" y="1174176"/>
              <a:ext cx="933422" cy="852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2DAA-48E4-BC48-968A-5E396CC5BC85}"/>
              </a:ext>
            </a:extLst>
          </p:cNvPr>
          <p:cNvGrpSpPr/>
          <p:nvPr/>
        </p:nvGrpSpPr>
        <p:grpSpPr>
          <a:xfrm>
            <a:off x="5841611" y="1967676"/>
            <a:ext cx="1761178" cy="1647706"/>
            <a:chOff x="5841611" y="1967676"/>
            <a:chExt cx="1761178" cy="1647706"/>
          </a:xfrm>
        </p:grpSpPr>
        <p:pic>
          <p:nvPicPr>
            <p:cNvPr id="14" name="Picture 8" descr="Sketch arrow Direction design graphic Royalty Free Vector">
              <a:extLst>
                <a:ext uri="{FF2B5EF4-FFF2-40B4-BE49-F238E27FC236}">
                  <a16:creationId xmlns:a16="http://schemas.microsoft.com/office/drawing/2014/main" id="{FDFDBC49-6423-2D4B-BF13-8D506E855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91"/>
            <a:stretch/>
          </p:blipFill>
          <p:spPr bwMode="auto">
            <a:xfrm rot="6132555">
              <a:off x="5851684" y="2072914"/>
              <a:ext cx="1532395" cy="155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CF45F-2D8E-7A4A-B20C-7D27A4FBC106}"/>
                </a:ext>
              </a:extLst>
            </p:cNvPr>
            <p:cNvSpPr txBox="1"/>
            <p:nvPr/>
          </p:nvSpPr>
          <p:spPr>
            <a:xfrm rot="21018979">
              <a:off x="6791348" y="1967676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4">
                      <a:lumMod val="50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Pull</a:t>
              </a:r>
              <a:endParaRPr lang="en-US" sz="2400" b="1" dirty="0">
                <a:solidFill>
                  <a:schemeClr val="accent4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4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0DD6BF-6404-2C48-A529-62175D2A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7CF5B-587F-034E-BCA4-75C383701127}"/>
              </a:ext>
            </a:extLst>
          </p:cNvPr>
          <p:cNvSpPr/>
          <p:nvPr/>
        </p:nvSpPr>
        <p:spPr>
          <a:xfrm>
            <a:off x="2487527" y="2031761"/>
            <a:ext cx="3517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Code-Along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1DE7A-746E-2A47-8AF2-281D6CE0650A}"/>
              </a:ext>
            </a:extLst>
          </p:cNvPr>
          <p:cNvSpPr txBox="1"/>
          <p:nvPr/>
        </p:nvSpPr>
        <p:spPr>
          <a:xfrm>
            <a:off x="1639614" y="3429000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Goals: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23DA6-94DE-2141-9A96-4437853202A1}"/>
              </a:ext>
            </a:extLst>
          </p:cNvPr>
          <p:cNvSpPr txBox="1"/>
          <p:nvPr/>
        </p:nvSpPr>
        <p:spPr>
          <a:xfrm>
            <a:off x="2198414" y="5002050"/>
            <a:ext cx="552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Know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fork,</a:t>
            </a:r>
            <a:r>
              <a:rPr lang="zh-CN" altLang="en-US" sz="2000" dirty="0"/>
              <a:t> </a:t>
            </a:r>
            <a:r>
              <a:rPr lang="en-US" altLang="zh-CN" sz="2000" dirty="0"/>
              <a:t>clone,</a:t>
            </a:r>
            <a:r>
              <a:rPr lang="zh-CN" altLang="en-US" sz="2000" dirty="0"/>
              <a:t> </a:t>
            </a:r>
            <a:r>
              <a:rPr lang="en-US" altLang="zh-CN" sz="2000" dirty="0"/>
              <a:t>pull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push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Github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F0585-446A-E640-A80F-A65A0F85BADF}"/>
              </a:ext>
            </a:extLst>
          </p:cNvPr>
          <p:cNvSpPr txBox="1"/>
          <p:nvPr/>
        </p:nvSpPr>
        <p:spPr>
          <a:xfrm>
            <a:off x="2198414" y="4452480"/>
            <a:ext cx="3969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Git commits &amp; branches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E166B-D63C-0E42-818E-53AFE666D111}"/>
              </a:ext>
            </a:extLst>
          </p:cNvPr>
          <p:cNvSpPr txBox="1"/>
          <p:nvPr/>
        </p:nvSpPr>
        <p:spPr>
          <a:xfrm>
            <a:off x="2198414" y="390291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Brush</a:t>
            </a:r>
            <a:r>
              <a:rPr lang="zh-CN" altLang="en-US" sz="2000" dirty="0"/>
              <a:t> </a:t>
            </a:r>
            <a:r>
              <a:rPr lang="en-US" altLang="zh-CN" sz="2000" dirty="0"/>
              <a:t>up</a:t>
            </a:r>
            <a:r>
              <a:rPr lang="zh-CN" altLang="en-US" sz="2000" dirty="0"/>
              <a:t> </a:t>
            </a:r>
            <a:r>
              <a:rPr lang="en-US" altLang="zh-CN" sz="2000" dirty="0"/>
              <a:t>Java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049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34768"/>
            <a:ext cx="8928846" cy="524090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Write code to find the max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Return the index of the max number</a:t>
            </a:r>
          </a:p>
          <a:p>
            <a:endParaRPr lang="en-US" dirty="0"/>
          </a:p>
          <a:p>
            <a:r>
              <a:rPr lang="en-US" altLang="zh-CN" dirty="0"/>
              <a:t>Demonstrate</a:t>
            </a:r>
            <a:r>
              <a:rPr lang="en-US" dirty="0"/>
              <a:t> code works correctly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DAD56-D717-244E-9C1F-0E03481B877E}"/>
              </a:ext>
            </a:extLst>
          </p:cNvPr>
          <p:cNvGrpSpPr/>
          <p:nvPr/>
        </p:nvGrpSpPr>
        <p:grpSpPr>
          <a:xfrm>
            <a:off x="2345039" y="2722504"/>
            <a:ext cx="4141687" cy="1101136"/>
            <a:chOff x="2133601" y="2810291"/>
            <a:chExt cx="4141687" cy="1101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7E17D-BE33-9748-A668-3BC70FFEA178}"/>
                </a:ext>
              </a:extLst>
            </p:cNvPr>
            <p:cNvSpPr/>
            <p:nvPr/>
          </p:nvSpPr>
          <p:spPr>
            <a:xfrm>
              <a:off x="213360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A63C9D-6484-3F44-BB28-88D95E835353}"/>
                </a:ext>
              </a:extLst>
            </p:cNvPr>
            <p:cNvSpPr/>
            <p:nvPr/>
          </p:nvSpPr>
          <p:spPr>
            <a:xfrm>
              <a:off x="272527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CF94A-C795-4E43-A247-B4FC19A47B4F}"/>
                </a:ext>
              </a:extLst>
            </p:cNvPr>
            <p:cNvSpPr/>
            <p:nvPr/>
          </p:nvSpPr>
          <p:spPr>
            <a:xfrm>
              <a:off x="331694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52D42-49D9-A046-9973-9E27FE5D1A36}"/>
                </a:ext>
              </a:extLst>
            </p:cNvPr>
            <p:cNvSpPr/>
            <p:nvPr/>
          </p:nvSpPr>
          <p:spPr>
            <a:xfrm>
              <a:off x="390861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CAF8E-6E5E-7F4D-8DD3-ABF41F9928CF}"/>
                </a:ext>
              </a:extLst>
            </p:cNvPr>
            <p:cNvSpPr/>
            <p:nvPr/>
          </p:nvSpPr>
          <p:spPr>
            <a:xfrm>
              <a:off x="450028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2BEC9-7DDB-2D46-BC85-638A04AB65C7}"/>
                </a:ext>
              </a:extLst>
            </p:cNvPr>
            <p:cNvSpPr/>
            <p:nvPr/>
          </p:nvSpPr>
          <p:spPr>
            <a:xfrm>
              <a:off x="509195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A7C031-86EF-054C-8A11-89FA9D09A0A1}"/>
                </a:ext>
              </a:extLst>
            </p:cNvPr>
            <p:cNvSpPr/>
            <p:nvPr/>
          </p:nvSpPr>
          <p:spPr>
            <a:xfrm>
              <a:off x="5683618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7861BD-5857-2F4C-A116-2D68CF30B39F}"/>
                </a:ext>
              </a:extLst>
            </p:cNvPr>
            <p:cNvSpPr txBox="1"/>
            <p:nvPr/>
          </p:nvSpPr>
          <p:spPr>
            <a:xfrm>
              <a:off x="2330825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1CDA4-EBD2-764A-9F9C-C1E3ED2429F1}"/>
                </a:ext>
              </a:extLst>
            </p:cNvPr>
            <p:cNvSpPr txBox="1"/>
            <p:nvPr/>
          </p:nvSpPr>
          <p:spPr>
            <a:xfrm>
              <a:off x="2870263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73622-2F4F-C641-A12C-C4D638A04590}"/>
                </a:ext>
              </a:extLst>
            </p:cNvPr>
            <p:cNvSpPr txBox="1"/>
            <p:nvPr/>
          </p:nvSpPr>
          <p:spPr>
            <a:xfrm>
              <a:off x="346193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E6350-8411-8441-8C7D-C8E6AF516AFD}"/>
                </a:ext>
              </a:extLst>
            </p:cNvPr>
            <p:cNvSpPr txBox="1"/>
            <p:nvPr/>
          </p:nvSpPr>
          <p:spPr>
            <a:xfrm>
              <a:off x="405360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F5DB8-29DB-1442-8FFC-92F9DC91D391}"/>
                </a:ext>
              </a:extLst>
            </p:cNvPr>
            <p:cNvSpPr txBox="1"/>
            <p:nvPr/>
          </p:nvSpPr>
          <p:spPr>
            <a:xfrm>
              <a:off x="4677504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60DA4-3CAB-A64A-AB0D-5CD36928980D}"/>
                </a:ext>
              </a:extLst>
            </p:cNvPr>
            <p:cNvSpPr txBox="1"/>
            <p:nvPr/>
          </p:nvSpPr>
          <p:spPr>
            <a:xfrm>
              <a:off x="5216942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712B6-43CF-C245-8C38-997F095A2FBA}"/>
                </a:ext>
              </a:extLst>
            </p:cNvPr>
            <p:cNvSpPr txBox="1"/>
            <p:nvPr/>
          </p:nvSpPr>
          <p:spPr>
            <a:xfrm>
              <a:off x="5808612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19" name="Picture 2" descr="Programmer at work sketch for your design Vector Image">
            <a:extLst>
              <a:ext uri="{FF2B5EF4-FFF2-40B4-BE49-F238E27FC236}">
                <a16:creationId xmlns:a16="http://schemas.microsoft.com/office/drawing/2014/main" id="{0DDAA310-38C5-D841-A1E3-A6ADD106B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7547040" y="75773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49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387738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2979408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571078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162748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54418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46088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37755" y="342900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584962" y="41282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24400" y="41300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16070" y="412824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07740" y="412824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31641" y="412824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471079" y="41300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062749" y="412824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1056648" y="2118347"/>
            <a:ext cx="507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Input: A</a:t>
            </a:r>
            <a:r>
              <a:rPr lang="en-US" altLang="zh-CN" sz="3600" dirty="0"/>
              <a:t>n</a:t>
            </a:r>
            <a:r>
              <a:rPr lang="en-US" sz="3600" dirty="0"/>
              <a:t> array of Integers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B24CD-0044-584E-B005-512015BDA57E}"/>
              </a:ext>
            </a:extLst>
          </p:cNvPr>
          <p:cNvSpPr/>
          <p:nvPr/>
        </p:nvSpPr>
        <p:spPr>
          <a:xfrm>
            <a:off x="3400234" y="51736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8D27CC-C481-DC4F-B16B-CCE7EA556EFC}"/>
              </a:ext>
            </a:extLst>
          </p:cNvPr>
          <p:cNvSpPr/>
          <p:nvPr/>
        </p:nvSpPr>
        <p:spPr>
          <a:xfrm>
            <a:off x="3991904" y="51736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altLang="zh-CN" sz="2800" dirty="0">
                <a:solidFill>
                  <a:schemeClr val="tx1"/>
                </a:solidFill>
              </a:rPr>
              <a:t>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7FE0DE-7B99-B84A-8179-1C0DFACB5B04}"/>
              </a:ext>
            </a:extLst>
          </p:cNvPr>
          <p:cNvSpPr/>
          <p:nvPr/>
        </p:nvSpPr>
        <p:spPr>
          <a:xfrm>
            <a:off x="4583574" y="51736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altLang="zh-CN" sz="2800" dirty="0">
                <a:solidFill>
                  <a:schemeClr val="tx1"/>
                </a:solidFill>
              </a:rPr>
              <a:t>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53477E-373D-5B4A-8C75-15CAFF34E3DD}"/>
              </a:ext>
            </a:extLst>
          </p:cNvPr>
          <p:cNvSpPr/>
          <p:nvPr/>
        </p:nvSpPr>
        <p:spPr>
          <a:xfrm>
            <a:off x="5175244" y="51736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D0F81D-D915-2942-81BD-967F5493CFDD}"/>
              </a:ext>
            </a:extLst>
          </p:cNvPr>
          <p:cNvSpPr txBox="1"/>
          <p:nvPr/>
        </p:nvSpPr>
        <p:spPr>
          <a:xfrm>
            <a:off x="3597458" y="587293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7FE943-88A2-544A-942A-62E65A84EE00}"/>
              </a:ext>
            </a:extLst>
          </p:cNvPr>
          <p:cNvSpPr txBox="1"/>
          <p:nvPr/>
        </p:nvSpPr>
        <p:spPr>
          <a:xfrm>
            <a:off x="4136896" y="587471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4E622-C4FD-4E46-9626-4E820065EAE2}"/>
              </a:ext>
            </a:extLst>
          </p:cNvPr>
          <p:cNvSpPr txBox="1"/>
          <p:nvPr/>
        </p:nvSpPr>
        <p:spPr>
          <a:xfrm>
            <a:off x="4728566" y="587293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C33FCB-792A-034B-985A-1AE82F58C6E5}"/>
              </a:ext>
            </a:extLst>
          </p:cNvPr>
          <p:cNvSpPr txBox="1"/>
          <p:nvPr/>
        </p:nvSpPr>
        <p:spPr>
          <a:xfrm>
            <a:off x="5320236" y="587293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13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8" grpId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42872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302039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61206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420373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79540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15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387073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15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978740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625947" y="354554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3165385" y="35473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757055" y="354554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348725" y="354554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972626" y="354554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512064" y="354732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6103734" y="3545541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39808-D3A2-9149-82F2-8BFE5BF2AFA8}"/>
              </a:ext>
            </a:extLst>
          </p:cNvPr>
          <p:cNvSpPr txBox="1"/>
          <p:nvPr/>
        </p:nvSpPr>
        <p:spPr>
          <a:xfrm>
            <a:off x="899080" y="1649381"/>
            <a:ext cx="507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Input: A</a:t>
            </a:r>
            <a:r>
              <a:rPr lang="en-US" altLang="zh-CN" sz="3600" dirty="0"/>
              <a:t>n</a:t>
            </a:r>
            <a:r>
              <a:rPr lang="en-US" sz="3600" dirty="0"/>
              <a:t> array of Integers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F753EA-1648-C444-B665-4E2A6F1E7D86}"/>
              </a:ext>
            </a:extLst>
          </p:cNvPr>
          <p:cNvGrpSpPr/>
          <p:nvPr/>
        </p:nvGrpSpPr>
        <p:grpSpPr>
          <a:xfrm>
            <a:off x="3466277" y="4625913"/>
            <a:ext cx="2360297" cy="582706"/>
            <a:chOff x="3466277" y="4625913"/>
            <a:chExt cx="2360297" cy="58270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869831-3A6A-CC42-A433-68C4AC0D4A6E}"/>
                </a:ext>
              </a:extLst>
            </p:cNvPr>
            <p:cNvSpPr/>
            <p:nvPr/>
          </p:nvSpPr>
          <p:spPr>
            <a:xfrm>
              <a:off x="3466277" y="4625913"/>
              <a:ext cx="591670" cy="582706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bg2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C86ACC-17B9-794E-9304-44FA7A277ECF}"/>
                </a:ext>
              </a:extLst>
            </p:cNvPr>
            <p:cNvSpPr txBox="1"/>
            <p:nvPr/>
          </p:nvSpPr>
          <p:spPr>
            <a:xfrm>
              <a:off x="4513842" y="4795247"/>
              <a:ext cx="1312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Empty</a:t>
              </a:r>
              <a:r>
                <a:rPr lang="zh-CN" altLang="en-US" dirty="0"/>
                <a:t> </a:t>
              </a:r>
              <a:r>
                <a:rPr lang="en-US" altLang="zh-CN" dirty="0"/>
                <a:t>array</a:t>
              </a:r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21050C3-4B49-3945-8E23-DCCC4B4B63E4}"/>
              </a:ext>
            </a:extLst>
          </p:cNvPr>
          <p:cNvSpPr txBox="1"/>
          <p:nvPr/>
        </p:nvSpPr>
        <p:spPr>
          <a:xfrm>
            <a:off x="3125744" y="6137388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null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8F95B6-BC83-E441-9C44-66E88C23E8BA}"/>
              </a:ext>
            </a:extLst>
          </p:cNvPr>
          <p:cNvSpPr txBox="1"/>
          <p:nvPr/>
        </p:nvSpPr>
        <p:spPr>
          <a:xfrm>
            <a:off x="6477000" y="4795247"/>
            <a:ext cx="101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743691-F111-F94F-82F0-DBBA7D537D7A}"/>
              </a:ext>
            </a:extLst>
          </p:cNvPr>
          <p:cNvSpPr txBox="1"/>
          <p:nvPr/>
        </p:nvSpPr>
        <p:spPr>
          <a:xfrm>
            <a:off x="5387073" y="6137388"/>
            <a:ext cx="101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-1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3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19" grpId="0"/>
      <p:bldP spid="32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8003</TotalTime>
  <Words>698</Words>
  <Application>Microsoft Macintosh PowerPoint</Application>
  <PresentationFormat>On-screen Show (4:3)</PresentationFormat>
  <Paragraphs>341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Cambria Math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Source Control: Branch</vt:lpstr>
      <vt:lpstr>PowerPoint Presentation</vt:lpstr>
      <vt:lpstr>PowerPoint Presentation</vt:lpstr>
      <vt:lpstr>Next Lecture </vt:lpstr>
      <vt:lpstr>Exercise 1:</vt:lpstr>
      <vt:lpstr>Java Basics</vt:lpstr>
      <vt:lpstr>Java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Refactor</vt:lpstr>
      <vt:lpstr>“Don’t Repeat Yourself”</vt:lpstr>
      <vt:lpstr>Coding Procedures</vt:lpstr>
      <vt:lpstr>PowerPoint Presentation</vt:lpstr>
      <vt:lpstr>PowerPoint Presentation</vt:lpstr>
      <vt:lpstr>PowerPoint Presentation</vt:lpstr>
      <vt:lpstr>Code-Along</vt:lpstr>
      <vt:lpstr>PowerPoint Presentation</vt:lpstr>
      <vt:lpstr>PowerPoint Presentation</vt:lpstr>
      <vt:lpstr>Coding Procedures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456</cp:revision>
  <cp:lastPrinted>2016-02-10T20:19:12Z</cp:lastPrinted>
  <dcterms:created xsi:type="dcterms:W3CDTF">2014-10-14T00:51:43Z</dcterms:created>
  <dcterms:modified xsi:type="dcterms:W3CDTF">2020-10-06T03:00:31Z</dcterms:modified>
</cp:coreProperties>
</file>